
<file path=[Content_Types].xml><?xml version="1.0" encoding="utf-8"?>
<Types xmlns="http://schemas.openxmlformats.org/package/2006/content-types">
  <Default Extension="fntdata" ContentType="application/x-fontdata"/>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6"/>
  </p:notesMasterIdLst>
  <p:sldIdLst>
    <p:sldId id="256" r:id="rId2"/>
    <p:sldId id="257" r:id="rId3"/>
    <p:sldId id="258" r:id="rId4"/>
    <p:sldId id="259" r:id="rId5"/>
  </p:sldIdLst>
  <p:sldSz cx="8001000" cy="10287000"/>
  <p:notesSz cx="7010400" cy="9296400"/>
  <p:embeddedFontLst>
    <p:embeddedFont>
      <p:font typeface="Aharoni" panose="02010803020104030203" pitchFamily="2" charset="-79"/>
      <p:bold r:id="rId7"/>
    </p:embeddedFont>
    <p:embeddedFont>
      <p:font typeface="Montserrat" panose="00000500000000000000" pitchFamily="2" charset="0"/>
      <p:regular r:id="rId8"/>
      <p:bold r:id="rId9"/>
      <p:italic r:id="rId10"/>
      <p:boldItalic r:id="rId11"/>
    </p:embeddedFont>
    <p:embeddedFont>
      <p:font typeface="Nunito" pitchFamily="2" charset="0"/>
      <p:regular r:id="rId12"/>
      <p:bold r:id="rId13"/>
      <p:italic r:id="rId14"/>
      <p:boldItalic r:id="rId15"/>
    </p:embeddedFont>
    <p:embeddedFont>
      <p:font typeface="Sanchez" panose="020B0604020202020204" charset="0"/>
      <p:regular r:id="rId16"/>
      <p:italic r:id="rId17"/>
    </p:embeddedFont>
    <p:embeddedFont>
      <p:font typeface="Verdana" panose="020B0604030504040204" pitchFamily="34"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24">
          <p15:clr>
            <a:srgbClr val="9AA0A6"/>
          </p15:clr>
        </p15:guide>
        <p15:guide id="2" pos="152">
          <p15:clr>
            <a:srgbClr val="9AA0A6"/>
          </p15:clr>
        </p15:guide>
        <p15:guide id="3" pos="1008">
          <p15:clr>
            <a:srgbClr val="9AA0A6"/>
          </p15:clr>
        </p15:guide>
        <p15:guide id="4" pos="180">
          <p15:clr>
            <a:srgbClr val="9AA0A6"/>
          </p15:clr>
        </p15:guide>
        <p15:guide id="5" pos="864">
          <p15:clr>
            <a:srgbClr val="9AA0A6"/>
          </p15:clr>
        </p15:guide>
        <p15:guide id="6" orient="horz" pos="4835">
          <p15:clr>
            <a:srgbClr val="9AA0A6"/>
          </p15:clr>
        </p15:guide>
        <p15:guide id="7" orient="horz" pos="410">
          <p15:clr>
            <a:srgbClr val="9AA0A6"/>
          </p15:clr>
        </p15:guide>
        <p15:guide id="8" orient="horz" pos="504">
          <p15:clr>
            <a:srgbClr val="9AA0A6"/>
          </p15:clr>
        </p15:guide>
        <p15:guide id="9" orient="horz" pos="506">
          <p15:clr>
            <a:srgbClr val="9AA0A6"/>
          </p15:clr>
        </p15:guide>
        <p15:guide id="10" pos="1253">
          <p15:clr>
            <a:srgbClr val="9AA0A6"/>
          </p15:clr>
        </p15:guide>
        <p15:guide id="11" orient="horz" pos="3996">
          <p15:clr>
            <a:srgbClr val="9AA0A6"/>
          </p15:clr>
        </p15:guide>
        <p15:guide id="12" orient="horz" pos="72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E3AE45-EBD0-4B21-ADC2-99E8C43C7422}" v="106" dt="2023-09-14T14:43:35.3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3"/>
  </p:normalViewPr>
  <p:slideViewPr>
    <p:cSldViewPr snapToGrid="0">
      <p:cViewPr>
        <p:scale>
          <a:sx n="68" d="100"/>
          <a:sy n="68" d="100"/>
        </p:scale>
        <p:origin x="1480" y="32"/>
      </p:cViewPr>
      <p:guideLst>
        <p:guide orient="horz" pos="1224"/>
        <p:guide pos="152"/>
        <p:guide pos="1008"/>
        <p:guide pos="180"/>
        <p:guide pos="864"/>
        <p:guide orient="horz" pos="4835"/>
        <p:guide orient="horz" pos="410"/>
        <p:guide orient="horz" pos="504"/>
        <p:guide orient="horz" pos="506"/>
        <p:guide pos="1253"/>
        <p:guide orient="horz" pos="3996"/>
        <p:guide orient="horz" pos="7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font" Target="fonts/font12.fntdata"/><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font" Target="fonts/font15.fntdata"/><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font" Target="fonts/font11.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10.fntdata"/><Relationship Id="rId20" Type="http://schemas.openxmlformats.org/officeDocument/2006/relationships/font" Target="fonts/font14.fntdata"/><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9.fntdata"/><Relationship Id="rId23" Type="http://schemas.openxmlformats.org/officeDocument/2006/relationships/viewProps" Target="viewProps.xml"/><Relationship Id="rId10" Type="http://schemas.openxmlformats.org/officeDocument/2006/relationships/font" Target="fonts/font4.fntdata"/><Relationship Id="rId19" Type="http://schemas.openxmlformats.org/officeDocument/2006/relationships/font" Target="fonts/font13.fntdata"/><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font" Target="fonts/font8.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49475" y="696913"/>
            <a:ext cx="271145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31" y="4415768"/>
            <a:ext cx="5608315" cy="4183360"/>
          </a:xfrm>
          <a:prstGeom prst="rect">
            <a:avLst/>
          </a:prstGeom>
          <a:noFill/>
          <a:ln>
            <a:noFill/>
          </a:ln>
        </p:spPr>
        <p:txBody>
          <a:bodyPr spcFirstLastPara="1" wrap="square" lIns="91279" tIns="91279" rIns="91279" bIns="91279"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701031" y="4415768"/>
            <a:ext cx="5608315" cy="4183360"/>
          </a:xfrm>
          <a:prstGeom prst="rect">
            <a:avLst/>
          </a:prstGeom>
        </p:spPr>
        <p:txBody>
          <a:bodyPr spcFirstLastPara="1" wrap="square" lIns="91279" tIns="91279" rIns="91279" bIns="91279" anchor="t" anchorCtr="0">
            <a:noAutofit/>
          </a:bodyPr>
          <a:lstStyle/>
          <a:p>
            <a:pPr marL="0" indent="0">
              <a:buNone/>
            </a:pPr>
            <a:endParaRPr/>
          </a:p>
        </p:txBody>
      </p:sp>
      <p:sp>
        <p:nvSpPr>
          <p:cNvPr id="82" name="Google Shape;82;p1:notes"/>
          <p:cNvSpPr>
            <a:spLocks noGrp="1" noRot="1" noChangeAspect="1"/>
          </p:cNvSpPr>
          <p:nvPr>
            <p:ph type="sldImg" idx="2"/>
          </p:nvPr>
        </p:nvSpPr>
        <p:spPr>
          <a:xfrm>
            <a:off x="2149475" y="696913"/>
            <a:ext cx="271145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2:notes"/>
          <p:cNvSpPr txBox="1">
            <a:spLocks noGrp="1"/>
          </p:cNvSpPr>
          <p:nvPr>
            <p:ph type="body" idx="1"/>
          </p:nvPr>
        </p:nvSpPr>
        <p:spPr>
          <a:xfrm>
            <a:off x="701031" y="4415768"/>
            <a:ext cx="5608315" cy="4183360"/>
          </a:xfrm>
          <a:prstGeom prst="rect">
            <a:avLst/>
          </a:prstGeom>
        </p:spPr>
        <p:txBody>
          <a:bodyPr spcFirstLastPara="1" wrap="square" lIns="91279" tIns="91279" rIns="91279" bIns="91279" anchor="t" anchorCtr="0">
            <a:noAutofit/>
          </a:bodyPr>
          <a:lstStyle/>
          <a:p>
            <a:pPr marL="0" indent="0">
              <a:buNone/>
            </a:pPr>
            <a:endParaRPr dirty="0"/>
          </a:p>
        </p:txBody>
      </p:sp>
      <p:sp>
        <p:nvSpPr>
          <p:cNvPr id="98" name="Google Shape;98;p2:notes"/>
          <p:cNvSpPr>
            <a:spLocks noGrp="1" noRot="1" noChangeAspect="1"/>
          </p:cNvSpPr>
          <p:nvPr>
            <p:ph type="sldImg" idx="2"/>
          </p:nvPr>
        </p:nvSpPr>
        <p:spPr>
          <a:xfrm>
            <a:off x="2149475" y="696913"/>
            <a:ext cx="271145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701031" y="4415768"/>
            <a:ext cx="5608315" cy="4183360"/>
          </a:xfrm>
          <a:prstGeom prst="rect">
            <a:avLst/>
          </a:prstGeom>
        </p:spPr>
        <p:txBody>
          <a:bodyPr spcFirstLastPara="1" wrap="square" lIns="91279" tIns="91279" rIns="91279" bIns="91279" anchor="t" anchorCtr="0">
            <a:noAutofit/>
          </a:bodyPr>
          <a:lstStyle/>
          <a:p>
            <a:pPr marL="0" indent="0">
              <a:buNone/>
            </a:pPr>
            <a:endParaRPr dirty="0"/>
          </a:p>
        </p:txBody>
      </p:sp>
      <p:sp>
        <p:nvSpPr>
          <p:cNvPr id="117" name="Google Shape;117;p3:notes"/>
          <p:cNvSpPr>
            <a:spLocks noGrp="1" noRot="1" noChangeAspect="1"/>
          </p:cNvSpPr>
          <p:nvPr>
            <p:ph type="sldImg" idx="2"/>
          </p:nvPr>
        </p:nvSpPr>
        <p:spPr>
          <a:xfrm>
            <a:off x="2149475" y="696913"/>
            <a:ext cx="271145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4:notes"/>
          <p:cNvSpPr txBox="1">
            <a:spLocks noGrp="1"/>
          </p:cNvSpPr>
          <p:nvPr>
            <p:ph type="body" idx="1"/>
          </p:nvPr>
        </p:nvSpPr>
        <p:spPr>
          <a:xfrm>
            <a:off x="701031" y="4415768"/>
            <a:ext cx="5608315" cy="4183360"/>
          </a:xfrm>
          <a:prstGeom prst="rect">
            <a:avLst/>
          </a:prstGeom>
        </p:spPr>
        <p:txBody>
          <a:bodyPr spcFirstLastPara="1" wrap="square" lIns="91279" tIns="91279" rIns="91279" bIns="91279" anchor="t" anchorCtr="0">
            <a:noAutofit/>
          </a:bodyPr>
          <a:lstStyle/>
          <a:p>
            <a:pPr marL="0" indent="0">
              <a:buNone/>
            </a:pPr>
            <a:endParaRPr/>
          </a:p>
        </p:txBody>
      </p:sp>
      <p:sp>
        <p:nvSpPr>
          <p:cNvPr id="133" name="Google Shape;133;p4:notes"/>
          <p:cNvSpPr>
            <a:spLocks noGrp="1" noRot="1" noChangeAspect="1"/>
          </p:cNvSpPr>
          <p:nvPr>
            <p:ph type="sldImg" idx="2"/>
          </p:nvPr>
        </p:nvSpPr>
        <p:spPr>
          <a:xfrm>
            <a:off x="2149475" y="696913"/>
            <a:ext cx="271145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600075" y="1683545"/>
            <a:ext cx="6800850" cy="35814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5250"/>
              <a:buFont typeface="Calibri"/>
              <a:buNone/>
              <a:defRPr sz="525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000125" y="5403057"/>
            <a:ext cx="6000750" cy="2483643"/>
          </a:xfrm>
          <a:prstGeom prst="rect">
            <a:avLst/>
          </a:prstGeom>
          <a:noFill/>
          <a:ln>
            <a:noFill/>
          </a:ln>
        </p:spPr>
        <p:txBody>
          <a:bodyPr spcFirstLastPara="1" wrap="square" lIns="91425" tIns="45700" rIns="91425" bIns="45700" anchor="t" anchorCtr="0">
            <a:noAutofit/>
          </a:bodyPr>
          <a:lstStyle>
            <a:lvl1pPr lvl="0" algn="ctr">
              <a:lnSpc>
                <a:spcPct val="90000"/>
              </a:lnSpc>
              <a:spcBef>
                <a:spcPts val="875"/>
              </a:spcBef>
              <a:spcAft>
                <a:spcPts val="0"/>
              </a:spcAft>
              <a:buClr>
                <a:schemeClr val="dk1"/>
              </a:buClr>
              <a:buSzPts val="2100"/>
              <a:buNone/>
              <a:defRPr sz="2100"/>
            </a:lvl1pPr>
            <a:lvl2pPr lvl="1" algn="ctr">
              <a:lnSpc>
                <a:spcPct val="90000"/>
              </a:lnSpc>
              <a:spcBef>
                <a:spcPts val="438"/>
              </a:spcBef>
              <a:spcAft>
                <a:spcPts val="0"/>
              </a:spcAft>
              <a:buClr>
                <a:schemeClr val="dk1"/>
              </a:buClr>
              <a:buSzPts val="1750"/>
              <a:buNone/>
              <a:defRPr sz="1750"/>
            </a:lvl2pPr>
            <a:lvl3pPr lvl="2" algn="ctr">
              <a:lnSpc>
                <a:spcPct val="90000"/>
              </a:lnSpc>
              <a:spcBef>
                <a:spcPts val="438"/>
              </a:spcBef>
              <a:spcAft>
                <a:spcPts val="0"/>
              </a:spcAft>
              <a:buClr>
                <a:schemeClr val="dk1"/>
              </a:buClr>
              <a:buSzPts val="1575"/>
              <a:buNone/>
              <a:defRPr sz="1575"/>
            </a:lvl3pPr>
            <a:lvl4pPr lvl="3" algn="ctr">
              <a:lnSpc>
                <a:spcPct val="90000"/>
              </a:lnSpc>
              <a:spcBef>
                <a:spcPts val="438"/>
              </a:spcBef>
              <a:spcAft>
                <a:spcPts val="0"/>
              </a:spcAft>
              <a:buClr>
                <a:schemeClr val="dk1"/>
              </a:buClr>
              <a:buSzPts val="1400"/>
              <a:buNone/>
              <a:defRPr sz="1400"/>
            </a:lvl4pPr>
            <a:lvl5pPr lvl="4" algn="ctr">
              <a:lnSpc>
                <a:spcPct val="90000"/>
              </a:lnSpc>
              <a:spcBef>
                <a:spcPts val="438"/>
              </a:spcBef>
              <a:spcAft>
                <a:spcPts val="0"/>
              </a:spcAft>
              <a:buClr>
                <a:schemeClr val="dk1"/>
              </a:buClr>
              <a:buSzPts val="1400"/>
              <a:buNone/>
              <a:defRPr sz="1400"/>
            </a:lvl5pPr>
            <a:lvl6pPr lvl="5" algn="ctr">
              <a:lnSpc>
                <a:spcPct val="90000"/>
              </a:lnSpc>
              <a:spcBef>
                <a:spcPts val="438"/>
              </a:spcBef>
              <a:spcAft>
                <a:spcPts val="0"/>
              </a:spcAft>
              <a:buClr>
                <a:schemeClr val="dk1"/>
              </a:buClr>
              <a:buSzPts val="1400"/>
              <a:buNone/>
              <a:defRPr sz="1400"/>
            </a:lvl6pPr>
            <a:lvl7pPr lvl="6" algn="ctr">
              <a:lnSpc>
                <a:spcPct val="90000"/>
              </a:lnSpc>
              <a:spcBef>
                <a:spcPts val="438"/>
              </a:spcBef>
              <a:spcAft>
                <a:spcPts val="0"/>
              </a:spcAft>
              <a:buClr>
                <a:schemeClr val="dk1"/>
              </a:buClr>
              <a:buSzPts val="1400"/>
              <a:buNone/>
              <a:defRPr sz="1400"/>
            </a:lvl7pPr>
            <a:lvl8pPr lvl="7" algn="ctr">
              <a:lnSpc>
                <a:spcPct val="90000"/>
              </a:lnSpc>
              <a:spcBef>
                <a:spcPts val="438"/>
              </a:spcBef>
              <a:spcAft>
                <a:spcPts val="0"/>
              </a:spcAft>
              <a:buClr>
                <a:schemeClr val="dk1"/>
              </a:buClr>
              <a:buSzPts val="1400"/>
              <a:buNone/>
              <a:defRPr sz="1400"/>
            </a:lvl8pPr>
            <a:lvl9pPr lvl="8" algn="ctr">
              <a:lnSpc>
                <a:spcPct val="90000"/>
              </a:lnSpc>
              <a:spcBef>
                <a:spcPts val="438"/>
              </a:spcBef>
              <a:spcAft>
                <a:spcPts val="0"/>
              </a:spcAft>
              <a:buClr>
                <a:schemeClr val="dk1"/>
              </a:buClr>
              <a:buSzPts val="1400"/>
              <a:buNone/>
              <a:defRPr sz="1400"/>
            </a:lvl9pPr>
          </a:lstStyle>
          <a:p>
            <a:endParaRPr/>
          </a:p>
        </p:txBody>
      </p:sp>
      <p:sp>
        <p:nvSpPr>
          <p:cNvPr id="14" name="Google Shape;14;p2"/>
          <p:cNvSpPr txBox="1">
            <a:spLocks noGrp="1"/>
          </p:cNvSpPr>
          <p:nvPr>
            <p:ph type="dt" idx="10"/>
          </p:nvPr>
        </p:nvSpPr>
        <p:spPr>
          <a:xfrm>
            <a:off x="550069" y="9534527"/>
            <a:ext cx="1800225" cy="5476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2650331" y="9534527"/>
            <a:ext cx="2700338" cy="5476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5650706" y="9534527"/>
            <a:ext cx="1800225" cy="5476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550069" y="547690"/>
            <a:ext cx="6900863" cy="198834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736997" y="2551510"/>
            <a:ext cx="6527007" cy="6900863"/>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875"/>
              </a:spcBef>
              <a:spcAft>
                <a:spcPts val="0"/>
              </a:spcAft>
              <a:buClr>
                <a:schemeClr val="dk1"/>
              </a:buClr>
              <a:buSzPts val="1800"/>
              <a:buChar char="•"/>
              <a:defRPr/>
            </a:lvl1pPr>
            <a:lvl2pPr marL="914400" lvl="1" indent="-342900" algn="l">
              <a:lnSpc>
                <a:spcPct val="90000"/>
              </a:lnSpc>
              <a:spcBef>
                <a:spcPts val="438"/>
              </a:spcBef>
              <a:spcAft>
                <a:spcPts val="0"/>
              </a:spcAft>
              <a:buClr>
                <a:schemeClr val="dk1"/>
              </a:buClr>
              <a:buSzPts val="1800"/>
              <a:buChar char="•"/>
              <a:defRPr/>
            </a:lvl2pPr>
            <a:lvl3pPr marL="1371600" lvl="2" indent="-342900" algn="l">
              <a:lnSpc>
                <a:spcPct val="90000"/>
              </a:lnSpc>
              <a:spcBef>
                <a:spcPts val="438"/>
              </a:spcBef>
              <a:spcAft>
                <a:spcPts val="0"/>
              </a:spcAft>
              <a:buClr>
                <a:schemeClr val="dk1"/>
              </a:buClr>
              <a:buSzPts val="1800"/>
              <a:buChar char="•"/>
              <a:defRPr/>
            </a:lvl3pPr>
            <a:lvl4pPr marL="1828800" lvl="3" indent="-342900" algn="l">
              <a:lnSpc>
                <a:spcPct val="90000"/>
              </a:lnSpc>
              <a:spcBef>
                <a:spcPts val="438"/>
              </a:spcBef>
              <a:spcAft>
                <a:spcPts val="0"/>
              </a:spcAft>
              <a:buClr>
                <a:schemeClr val="dk1"/>
              </a:buClr>
              <a:buSzPts val="1800"/>
              <a:buChar char="•"/>
              <a:defRPr/>
            </a:lvl4pPr>
            <a:lvl5pPr marL="2286000" lvl="4" indent="-342900" algn="l">
              <a:lnSpc>
                <a:spcPct val="90000"/>
              </a:lnSpc>
              <a:spcBef>
                <a:spcPts val="438"/>
              </a:spcBef>
              <a:spcAft>
                <a:spcPts val="0"/>
              </a:spcAft>
              <a:buClr>
                <a:schemeClr val="dk1"/>
              </a:buClr>
              <a:buSzPts val="1800"/>
              <a:buChar char="•"/>
              <a:defRPr/>
            </a:lvl5pPr>
            <a:lvl6pPr marL="2743200" lvl="5" indent="-342900" algn="l">
              <a:lnSpc>
                <a:spcPct val="90000"/>
              </a:lnSpc>
              <a:spcBef>
                <a:spcPts val="438"/>
              </a:spcBef>
              <a:spcAft>
                <a:spcPts val="0"/>
              </a:spcAft>
              <a:buClr>
                <a:schemeClr val="dk1"/>
              </a:buClr>
              <a:buSzPts val="1800"/>
              <a:buChar char="•"/>
              <a:defRPr/>
            </a:lvl6pPr>
            <a:lvl7pPr marL="3200400" lvl="6" indent="-342900" algn="l">
              <a:lnSpc>
                <a:spcPct val="90000"/>
              </a:lnSpc>
              <a:spcBef>
                <a:spcPts val="438"/>
              </a:spcBef>
              <a:spcAft>
                <a:spcPts val="0"/>
              </a:spcAft>
              <a:buClr>
                <a:schemeClr val="dk1"/>
              </a:buClr>
              <a:buSzPts val="1800"/>
              <a:buChar char="•"/>
              <a:defRPr/>
            </a:lvl7pPr>
            <a:lvl8pPr marL="3657600" lvl="7" indent="-342900" algn="l">
              <a:lnSpc>
                <a:spcPct val="90000"/>
              </a:lnSpc>
              <a:spcBef>
                <a:spcPts val="438"/>
              </a:spcBef>
              <a:spcAft>
                <a:spcPts val="0"/>
              </a:spcAft>
              <a:buClr>
                <a:schemeClr val="dk1"/>
              </a:buClr>
              <a:buSzPts val="1800"/>
              <a:buChar char="•"/>
              <a:defRPr/>
            </a:lvl8pPr>
            <a:lvl9pPr marL="4114800" lvl="8" indent="-342900" algn="l">
              <a:lnSpc>
                <a:spcPct val="90000"/>
              </a:lnSpc>
              <a:spcBef>
                <a:spcPts val="438"/>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550069" y="9534527"/>
            <a:ext cx="1800225" cy="5476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2650331" y="9534527"/>
            <a:ext cx="2700338" cy="5476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5650706" y="9534527"/>
            <a:ext cx="1800225" cy="5476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2229445" y="4043959"/>
            <a:ext cx="8717757" cy="1725216"/>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1270992" y="2368750"/>
            <a:ext cx="8717757" cy="5075634"/>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875"/>
              </a:spcBef>
              <a:spcAft>
                <a:spcPts val="0"/>
              </a:spcAft>
              <a:buClr>
                <a:schemeClr val="dk1"/>
              </a:buClr>
              <a:buSzPts val="1800"/>
              <a:buChar char="•"/>
              <a:defRPr/>
            </a:lvl1pPr>
            <a:lvl2pPr marL="914400" lvl="1" indent="-342900" algn="l">
              <a:lnSpc>
                <a:spcPct val="90000"/>
              </a:lnSpc>
              <a:spcBef>
                <a:spcPts val="438"/>
              </a:spcBef>
              <a:spcAft>
                <a:spcPts val="0"/>
              </a:spcAft>
              <a:buClr>
                <a:schemeClr val="dk1"/>
              </a:buClr>
              <a:buSzPts val="1800"/>
              <a:buChar char="•"/>
              <a:defRPr/>
            </a:lvl2pPr>
            <a:lvl3pPr marL="1371600" lvl="2" indent="-342900" algn="l">
              <a:lnSpc>
                <a:spcPct val="90000"/>
              </a:lnSpc>
              <a:spcBef>
                <a:spcPts val="438"/>
              </a:spcBef>
              <a:spcAft>
                <a:spcPts val="0"/>
              </a:spcAft>
              <a:buClr>
                <a:schemeClr val="dk1"/>
              </a:buClr>
              <a:buSzPts val="1800"/>
              <a:buChar char="•"/>
              <a:defRPr/>
            </a:lvl3pPr>
            <a:lvl4pPr marL="1828800" lvl="3" indent="-342900" algn="l">
              <a:lnSpc>
                <a:spcPct val="90000"/>
              </a:lnSpc>
              <a:spcBef>
                <a:spcPts val="438"/>
              </a:spcBef>
              <a:spcAft>
                <a:spcPts val="0"/>
              </a:spcAft>
              <a:buClr>
                <a:schemeClr val="dk1"/>
              </a:buClr>
              <a:buSzPts val="1800"/>
              <a:buChar char="•"/>
              <a:defRPr/>
            </a:lvl4pPr>
            <a:lvl5pPr marL="2286000" lvl="4" indent="-342900" algn="l">
              <a:lnSpc>
                <a:spcPct val="90000"/>
              </a:lnSpc>
              <a:spcBef>
                <a:spcPts val="438"/>
              </a:spcBef>
              <a:spcAft>
                <a:spcPts val="0"/>
              </a:spcAft>
              <a:buClr>
                <a:schemeClr val="dk1"/>
              </a:buClr>
              <a:buSzPts val="1800"/>
              <a:buChar char="•"/>
              <a:defRPr/>
            </a:lvl5pPr>
            <a:lvl6pPr marL="2743200" lvl="5" indent="-342900" algn="l">
              <a:lnSpc>
                <a:spcPct val="90000"/>
              </a:lnSpc>
              <a:spcBef>
                <a:spcPts val="438"/>
              </a:spcBef>
              <a:spcAft>
                <a:spcPts val="0"/>
              </a:spcAft>
              <a:buClr>
                <a:schemeClr val="dk1"/>
              </a:buClr>
              <a:buSzPts val="1800"/>
              <a:buChar char="•"/>
              <a:defRPr/>
            </a:lvl6pPr>
            <a:lvl7pPr marL="3200400" lvl="6" indent="-342900" algn="l">
              <a:lnSpc>
                <a:spcPct val="90000"/>
              </a:lnSpc>
              <a:spcBef>
                <a:spcPts val="438"/>
              </a:spcBef>
              <a:spcAft>
                <a:spcPts val="0"/>
              </a:spcAft>
              <a:buClr>
                <a:schemeClr val="dk1"/>
              </a:buClr>
              <a:buSzPts val="1800"/>
              <a:buChar char="•"/>
              <a:defRPr/>
            </a:lvl7pPr>
            <a:lvl8pPr marL="3657600" lvl="7" indent="-342900" algn="l">
              <a:lnSpc>
                <a:spcPct val="90000"/>
              </a:lnSpc>
              <a:spcBef>
                <a:spcPts val="438"/>
              </a:spcBef>
              <a:spcAft>
                <a:spcPts val="0"/>
              </a:spcAft>
              <a:buClr>
                <a:schemeClr val="dk1"/>
              </a:buClr>
              <a:buSzPts val="1800"/>
              <a:buChar char="•"/>
              <a:defRPr/>
            </a:lvl8pPr>
            <a:lvl9pPr marL="4114800" lvl="8" indent="-342900" algn="l">
              <a:lnSpc>
                <a:spcPct val="90000"/>
              </a:lnSpc>
              <a:spcBef>
                <a:spcPts val="438"/>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550069" y="9534527"/>
            <a:ext cx="1800225" cy="5476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2650331" y="9534527"/>
            <a:ext cx="2700338" cy="5476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5650706" y="9534527"/>
            <a:ext cx="1800225" cy="5476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550069" y="547690"/>
            <a:ext cx="6900863" cy="198834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550069" y="2738438"/>
            <a:ext cx="6900863" cy="6527007"/>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875"/>
              </a:spcBef>
              <a:spcAft>
                <a:spcPts val="0"/>
              </a:spcAft>
              <a:buClr>
                <a:schemeClr val="dk1"/>
              </a:buClr>
              <a:buSzPts val="1800"/>
              <a:buChar char="•"/>
              <a:defRPr/>
            </a:lvl1pPr>
            <a:lvl2pPr marL="914400" lvl="1" indent="-342900" algn="l">
              <a:lnSpc>
                <a:spcPct val="90000"/>
              </a:lnSpc>
              <a:spcBef>
                <a:spcPts val="438"/>
              </a:spcBef>
              <a:spcAft>
                <a:spcPts val="0"/>
              </a:spcAft>
              <a:buClr>
                <a:schemeClr val="dk1"/>
              </a:buClr>
              <a:buSzPts val="1800"/>
              <a:buChar char="•"/>
              <a:defRPr/>
            </a:lvl2pPr>
            <a:lvl3pPr marL="1371600" lvl="2" indent="-342900" algn="l">
              <a:lnSpc>
                <a:spcPct val="90000"/>
              </a:lnSpc>
              <a:spcBef>
                <a:spcPts val="438"/>
              </a:spcBef>
              <a:spcAft>
                <a:spcPts val="0"/>
              </a:spcAft>
              <a:buClr>
                <a:schemeClr val="dk1"/>
              </a:buClr>
              <a:buSzPts val="1800"/>
              <a:buChar char="•"/>
              <a:defRPr/>
            </a:lvl3pPr>
            <a:lvl4pPr marL="1828800" lvl="3" indent="-342900" algn="l">
              <a:lnSpc>
                <a:spcPct val="90000"/>
              </a:lnSpc>
              <a:spcBef>
                <a:spcPts val="438"/>
              </a:spcBef>
              <a:spcAft>
                <a:spcPts val="0"/>
              </a:spcAft>
              <a:buClr>
                <a:schemeClr val="dk1"/>
              </a:buClr>
              <a:buSzPts val="1800"/>
              <a:buChar char="•"/>
              <a:defRPr/>
            </a:lvl4pPr>
            <a:lvl5pPr marL="2286000" lvl="4" indent="-342900" algn="l">
              <a:lnSpc>
                <a:spcPct val="90000"/>
              </a:lnSpc>
              <a:spcBef>
                <a:spcPts val="438"/>
              </a:spcBef>
              <a:spcAft>
                <a:spcPts val="0"/>
              </a:spcAft>
              <a:buClr>
                <a:schemeClr val="dk1"/>
              </a:buClr>
              <a:buSzPts val="1800"/>
              <a:buChar char="•"/>
              <a:defRPr/>
            </a:lvl5pPr>
            <a:lvl6pPr marL="2743200" lvl="5" indent="-342900" algn="l">
              <a:lnSpc>
                <a:spcPct val="90000"/>
              </a:lnSpc>
              <a:spcBef>
                <a:spcPts val="438"/>
              </a:spcBef>
              <a:spcAft>
                <a:spcPts val="0"/>
              </a:spcAft>
              <a:buClr>
                <a:schemeClr val="dk1"/>
              </a:buClr>
              <a:buSzPts val="1800"/>
              <a:buChar char="•"/>
              <a:defRPr/>
            </a:lvl6pPr>
            <a:lvl7pPr marL="3200400" lvl="6" indent="-342900" algn="l">
              <a:lnSpc>
                <a:spcPct val="90000"/>
              </a:lnSpc>
              <a:spcBef>
                <a:spcPts val="438"/>
              </a:spcBef>
              <a:spcAft>
                <a:spcPts val="0"/>
              </a:spcAft>
              <a:buClr>
                <a:schemeClr val="dk1"/>
              </a:buClr>
              <a:buSzPts val="1800"/>
              <a:buChar char="•"/>
              <a:defRPr/>
            </a:lvl7pPr>
            <a:lvl8pPr marL="3657600" lvl="7" indent="-342900" algn="l">
              <a:lnSpc>
                <a:spcPct val="90000"/>
              </a:lnSpc>
              <a:spcBef>
                <a:spcPts val="438"/>
              </a:spcBef>
              <a:spcAft>
                <a:spcPts val="0"/>
              </a:spcAft>
              <a:buClr>
                <a:schemeClr val="dk1"/>
              </a:buClr>
              <a:buSzPts val="1800"/>
              <a:buChar char="•"/>
              <a:defRPr/>
            </a:lvl8pPr>
            <a:lvl9pPr marL="4114800" lvl="8" indent="-342900" algn="l">
              <a:lnSpc>
                <a:spcPct val="90000"/>
              </a:lnSpc>
              <a:spcBef>
                <a:spcPts val="438"/>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550069" y="9534527"/>
            <a:ext cx="1800225" cy="5476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2650331" y="9534527"/>
            <a:ext cx="2700338" cy="5476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5650706" y="9534527"/>
            <a:ext cx="1800225" cy="5476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545902" y="2564609"/>
            <a:ext cx="6900863" cy="4279106"/>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5250"/>
              <a:buFont typeface="Calibri"/>
              <a:buNone/>
              <a:defRPr sz="525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545902" y="6884197"/>
            <a:ext cx="6900863" cy="2250281"/>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875"/>
              </a:spcBef>
              <a:spcAft>
                <a:spcPts val="0"/>
              </a:spcAft>
              <a:buClr>
                <a:schemeClr val="dk1"/>
              </a:buClr>
              <a:buSzPts val="2100"/>
              <a:buNone/>
              <a:defRPr sz="2100">
                <a:solidFill>
                  <a:schemeClr val="dk1"/>
                </a:solidFill>
              </a:defRPr>
            </a:lvl1pPr>
            <a:lvl2pPr marL="914400" lvl="1" indent="-228600" algn="l">
              <a:lnSpc>
                <a:spcPct val="90000"/>
              </a:lnSpc>
              <a:spcBef>
                <a:spcPts val="438"/>
              </a:spcBef>
              <a:spcAft>
                <a:spcPts val="0"/>
              </a:spcAft>
              <a:buClr>
                <a:srgbClr val="888888"/>
              </a:buClr>
              <a:buSzPts val="1750"/>
              <a:buNone/>
              <a:defRPr sz="1750">
                <a:solidFill>
                  <a:srgbClr val="888888"/>
                </a:solidFill>
              </a:defRPr>
            </a:lvl2pPr>
            <a:lvl3pPr marL="1371600" lvl="2" indent="-228600" algn="l">
              <a:lnSpc>
                <a:spcPct val="90000"/>
              </a:lnSpc>
              <a:spcBef>
                <a:spcPts val="438"/>
              </a:spcBef>
              <a:spcAft>
                <a:spcPts val="0"/>
              </a:spcAft>
              <a:buClr>
                <a:srgbClr val="888888"/>
              </a:buClr>
              <a:buSzPts val="1575"/>
              <a:buNone/>
              <a:defRPr sz="1575">
                <a:solidFill>
                  <a:srgbClr val="888888"/>
                </a:solidFill>
              </a:defRPr>
            </a:lvl3pPr>
            <a:lvl4pPr marL="1828800" lvl="3" indent="-228600" algn="l">
              <a:lnSpc>
                <a:spcPct val="90000"/>
              </a:lnSpc>
              <a:spcBef>
                <a:spcPts val="438"/>
              </a:spcBef>
              <a:spcAft>
                <a:spcPts val="0"/>
              </a:spcAft>
              <a:buClr>
                <a:srgbClr val="888888"/>
              </a:buClr>
              <a:buSzPts val="1400"/>
              <a:buNone/>
              <a:defRPr sz="1400">
                <a:solidFill>
                  <a:srgbClr val="888888"/>
                </a:solidFill>
              </a:defRPr>
            </a:lvl4pPr>
            <a:lvl5pPr marL="2286000" lvl="4" indent="-228600" algn="l">
              <a:lnSpc>
                <a:spcPct val="90000"/>
              </a:lnSpc>
              <a:spcBef>
                <a:spcPts val="438"/>
              </a:spcBef>
              <a:spcAft>
                <a:spcPts val="0"/>
              </a:spcAft>
              <a:buClr>
                <a:srgbClr val="888888"/>
              </a:buClr>
              <a:buSzPts val="1400"/>
              <a:buNone/>
              <a:defRPr sz="1400">
                <a:solidFill>
                  <a:srgbClr val="888888"/>
                </a:solidFill>
              </a:defRPr>
            </a:lvl5pPr>
            <a:lvl6pPr marL="2743200" lvl="5" indent="-228600" algn="l">
              <a:lnSpc>
                <a:spcPct val="90000"/>
              </a:lnSpc>
              <a:spcBef>
                <a:spcPts val="438"/>
              </a:spcBef>
              <a:spcAft>
                <a:spcPts val="0"/>
              </a:spcAft>
              <a:buClr>
                <a:srgbClr val="888888"/>
              </a:buClr>
              <a:buSzPts val="1400"/>
              <a:buNone/>
              <a:defRPr sz="1400">
                <a:solidFill>
                  <a:srgbClr val="888888"/>
                </a:solidFill>
              </a:defRPr>
            </a:lvl6pPr>
            <a:lvl7pPr marL="3200400" lvl="6" indent="-228600" algn="l">
              <a:lnSpc>
                <a:spcPct val="90000"/>
              </a:lnSpc>
              <a:spcBef>
                <a:spcPts val="438"/>
              </a:spcBef>
              <a:spcAft>
                <a:spcPts val="0"/>
              </a:spcAft>
              <a:buClr>
                <a:srgbClr val="888888"/>
              </a:buClr>
              <a:buSzPts val="1400"/>
              <a:buNone/>
              <a:defRPr sz="1400">
                <a:solidFill>
                  <a:srgbClr val="888888"/>
                </a:solidFill>
              </a:defRPr>
            </a:lvl7pPr>
            <a:lvl8pPr marL="3657600" lvl="7" indent="-228600" algn="l">
              <a:lnSpc>
                <a:spcPct val="90000"/>
              </a:lnSpc>
              <a:spcBef>
                <a:spcPts val="438"/>
              </a:spcBef>
              <a:spcAft>
                <a:spcPts val="0"/>
              </a:spcAft>
              <a:buClr>
                <a:srgbClr val="888888"/>
              </a:buClr>
              <a:buSzPts val="1400"/>
              <a:buNone/>
              <a:defRPr sz="1400">
                <a:solidFill>
                  <a:srgbClr val="888888"/>
                </a:solidFill>
              </a:defRPr>
            </a:lvl8pPr>
            <a:lvl9pPr marL="4114800" lvl="8" indent="-228600" algn="l">
              <a:lnSpc>
                <a:spcPct val="90000"/>
              </a:lnSpc>
              <a:spcBef>
                <a:spcPts val="438"/>
              </a:spcBef>
              <a:spcAft>
                <a:spcPts val="0"/>
              </a:spcAft>
              <a:buClr>
                <a:srgbClr val="888888"/>
              </a:buClr>
              <a:buSzPts val="1400"/>
              <a:buNone/>
              <a:defRPr sz="1400">
                <a:solidFill>
                  <a:srgbClr val="888888"/>
                </a:solidFill>
              </a:defRPr>
            </a:lvl9pPr>
          </a:lstStyle>
          <a:p>
            <a:endParaRPr/>
          </a:p>
        </p:txBody>
      </p:sp>
      <p:sp>
        <p:nvSpPr>
          <p:cNvPr id="26" name="Google Shape;26;p4"/>
          <p:cNvSpPr txBox="1">
            <a:spLocks noGrp="1"/>
          </p:cNvSpPr>
          <p:nvPr>
            <p:ph type="dt" idx="10"/>
          </p:nvPr>
        </p:nvSpPr>
        <p:spPr>
          <a:xfrm>
            <a:off x="550069" y="9534527"/>
            <a:ext cx="1800225" cy="5476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2650331" y="9534527"/>
            <a:ext cx="2700338" cy="5476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5650706" y="9534527"/>
            <a:ext cx="1800225" cy="5476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550069" y="547690"/>
            <a:ext cx="6900863" cy="198834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550069" y="2738438"/>
            <a:ext cx="3400425" cy="6527007"/>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875"/>
              </a:spcBef>
              <a:spcAft>
                <a:spcPts val="0"/>
              </a:spcAft>
              <a:buClr>
                <a:schemeClr val="dk1"/>
              </a:buClr>
              <a:buSzPts val="1800"/>
              <a:buChar char="•"/>
              <a:defRPr/>
            </a:lvl1pPr>
            <a:lvl2pPr marL="914400" lvl="1" indent="-342900" algn="l">
              <a:lnSpc>
                <a:spcPct val="90000"/>
              </a:lnSpc>
              <a:spcBef>
                <a:spcPts val="438"/>
              </a:spcBef>
              <a:spcAft>
                <a:spcPts val="0"/>
              </a:spcAft>
              <a:buClr>
                <a:schemeClr val="dk1"/>
              </a:buClr>
              <a:buSzPts val="1800"/>
              <a:buChar char="•"/>
              <a:defRPr/>
            </a:lvl2pPr>
            <a:lvl3pPr marL="1371600" lvl="2" indent="-342900" algn="l">
              <a:lnSpc>
                <a:spcPct val="90000"/>
              </a:lnSpc>
              <a:spcBef>
                <a:spcPts val="438"/>
              </a:spcBef>
              <a:spcAft>
                <a:spcPts val="0"/>
              </a:spcAft>
              <a:buClr>
                <a:schemeClr val="dk1"/>
              </a:buClr>
              <a:buSzPts val="1800"/>
              <a:buChar char="•"/>
              <a:defRPr/>
            </a:lvl3pPr>
            <a:lvl4pPr marL="1828800" lvl="3" indent="-342900" algn="l">
              <a:lnSpc>
                <a:spcPct val="90000"/>
              </a:lnSpc>
              <a:spcBef>
                <a:spcPts val="438"/>
              </a:spcBef>
              <a:spcAft>
                <a:spcPts val="0"/>
              </a:spcAft>
              <a:buClr>
                <a:schemeClr val="dk1"/>
              </a:buClr>
              <a:buSzPts val="1800"/>
              <a:buChar char="•"/>
              <a:defRPr/>
            </a:lvl4pPr>
            <a:lvl5pPr marL="2286000" lvl="4" indent="-342900" algn="l">
              <a:lnSpc>
                <a:spcPct val="90000"/>
              </a:lnSpc>
              <a:spcBef>
                <a:spcPts val="438"/>
              </a:spcBef>
              <a:spcAft>
                <a:spcPts val="0"/>
              </a:spcAft>
              <a:buClr>
                <a:schemeClr val="dk1"/>
              </a:buClr>
              <a:buSzPts val="1800"/>
              <a:buChar char="•"/>
              <a:defRPr/>
            </a:lvl5pPr>
            <a:lvl6pPr marL="2743200" lvl="5" indent="-342900" algn="l">
              <a:lnSpc>
                <a:spcPct val="90000"/>
              </a:lnSpc>
              <a:spcBef>
                <a:spcPts val="438"/>
              </a:spcBef>
              <a:spcAft>
                <a:spcPts val="0"/>
              </a:spcAft>
              <a:buClr>
                <a:schemeClr val="dk1"/>
              </a:buClr>
              <a:buSzPts val="1800"/>
              <a:buChar char="•"/>
              <a:defRPr/>
            </a:lvl6pPr>
            <a:lvl7pPr marL="3200400" lvl="6" indent="-342900" algn="l">
              <a:lnSpc>
                <a:spcPct val="90000"/>
              </a:lnSpc>
              <a:spcBef>
                <a:spcPts val="438"/>
              </a:spcBef>
              <a:spcAft>
                <a:spcPts val="0"/>
              </a:spcAft>
              <a:buClr>
                <a:schemeClr val="dk1"/>
              </a:buClr>
              <a:buSzPts val="1800"/>
              <a:buChar char="•"/>
              <a:defRPr/>
            </a:lvl7pPr>
            <a:lvl8pPr marL="3657600" lvl="7" indent="-342900" algn="l">
              <a:lnSpc>
                <a:spcPct val="90000"/>
              </a:lnSpc>
              <a:spcBef>
                <a:spcPts val="438"/>
              </a:spcBef>
              <a:spcAft>
                <a:spcPts val="0"/>
              </a:spcAft>
              <a:buClr>
                <a:schemeClr val="dk1"/>
              </a:buClr>
              <a:buSzPts val="1800"/>
              <a:buChar char="•"/>
              <a:defRPr/>
            </a:lvl8pPr>
            <a:lvl9pPr marL="4114800" lvl="8" indent="-342900" algn="l">
              <a:lnSpc>
                <a:spcPct val="90000"/>
              </a:lnSpc>
              <a:spcBef>
                <a:spcPts val="438"/>
              </a:spcBef>
              <a:spcAft>
                <a:spcPts val="0"/>
              </a:spcAft>
              <a:buClr>
                <a:schemeClr val="dk1"/>
              </a:buClr>
              <a:buSzPts val="1800"/>
              <a:buChar char="•"/>
              <a:defRPr/>
            </a:lvl9pPr>
          </a:lstStyle>
          <a:p>
            <a:endParaRPr/>
          </a:p>
        </p:txBody>
      </p:sp>
      <p:sp>
        <p:nvSpPr>
          <p:cNvPr id="32" name="Google Shape;32;p5"/>
          <p:cNvSpPr txBox="1">
            <a:spLocks noGrp="1"/>
          </p:cNvSpPr>
          <p:nvPr>
            <p:ph type="body" idx="2"/>
          </p:nvPr>
        </p:nvSpPr>
        <p:spPr>
          <a:xfrm>
            <a:off x="4050506" y="2738438"/>
            <a:ext cx="3400425" cy="6527007"/>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875"/>
              </a:spcBef>
              <a:spcAft>
                <a:spcPts val="0"/>
              </a:spcAft>
              <a:buClr>
                <a:schemeClr val="dk1"/>
              </a:buClr>
              <a:buSzPts val="1800"/>
              <a:buChar char="•"/>
              <a:defRPr/>
            </a:lvl1pPr>
            <a:lvl2pPr marL="914400" lvl="1" indent="-342900" algn="l">
              <a:lnSpc>
                <a:spcPct val="90000"/>
              </a:lnSpc>
              <a:spcBef>
                <a:spcPts val="438"/>
              </a:spcBef>
              <a:spcAft>
                <a:spcPts val="0"/>
              </a:spcAft>
              <a:buClr>
                <a:schemeClr val="dk1"/>
              </a:buClr>
              <a:buSzPts val="1800"/>
              <a:buChar char="•"/>
              <a:defRPr/>
            </a:lvl2pPr>
            <a:lvl3pPr marL="1371600" lvl="2" indent="-342900" algn="l">
              <a:lnSpc>
                <a:spcPct val="90000"/>
              </a:lnSpc>
              <a:spcBef>
                <a:spcPts val="438"/>
              </a:spcBef>
              <a:spcAft>
                <a:spcPts val="0"/>
              </a:spcAft>
              <a:buClr>
                <a:schemeClr val="dk1"/>
              </a:buClr>
              <a:buSzPts val="1800"/>
              <a:buChar char="•"/>
              <a:defRPr/>
            </a:lvl3pPr>
            <a:lvl4pPr marL="1828800" lvl="3" indent="-342900" algn="l">
              <a:lnSpc>
                <a:spcPct val="90000"/>
              </a:lnSpc>
              <a:spcBef>
                <a:spcPts val="438"/>
              </a:spcBef>
              <a:spcAft>
                <a:spcPts val="0"/>
              </a:spcAft>
              <a:buClr>
                <a:schemeClr val="dk1"/>
              </a:buClr>
              <a:buSzPts val="1800"/>
              <a:buChar char="•"/>
              <a:defRPr/>
            </a:lvl4pPr>
            <a:lvl5pPr marL="2286000" lvl="4" indent="-342900" algn="l">
              <a:lnSpc>
                <a:spcPct val="90000"/>
              </a:lnSpc>
              <a:spcBef>
                <a:spcPts val="438"/>
              </a:spcBef>
              <a:spcAft>
                <a:spcPts val="0"/>
              </a:spcAft>
              <a:buClr>
                <a:schemeClr val="dk1"/>
              </a:buClr>
              <a:buSzPts val="1800"/>
              <a:buChar char="•"/>
              <a:defRPr/>
            </a:lvl5pPr>
            <a:lvl6pPr marL="2743200" lvl="5" indent="-342900" algn="l">
              <a:lnSpc>
                <a:spcPct val="90000"/>
              </a:lnSpc>
              <a:spcBef>
                <a:spcPts val="438"/>
              </a:spcBef>
              <a:spcAft>
                <a:spcPts val="0"/>
              </a:spcAft>
              <a:buClr>
                <a:schemeClr val="dk1"/>
              </a:buClr>
              <a:buSzPts val="1800"/>
              <a:buChar char="•"/>
              <a:defRPr/>
            </a:lvl6pPr>
            <a:lvl7pPr marL="3200400" lvl="6" indent="-342900" algn="l">
              <a:lnSpc>
                <a:spcPct val="90000"/>
              </a:lnSpc>
              <a:spcBef>
                <a:spcPts val="438"/>
              </a:spcBef>
              <a:spcAft>
                <a:spcPts val="0"/>
              </a:spcAft>
              <a:buClr>
                <a:schemeClr val="dk1"/>
              </a:buClr>
              <a:buSzPts val="1800"/>
              <a:buChar char="•"/>
              <a:defRPr/>
            </a:lvl7pPr>
            <a:lvl8pPr marL="3657600" lvl="7" indent="-342900" algn="l">
              <a:lnSpc>
                <a:spcPct val="90000"/>
              </a:lnSpc>
              <a:spcBef>
                <a:spcPts val="438"/>
              </a:spcBef>
              <a:spcAft>
                <a:spcPts val="0"/>
              </a:spcAft>
              <a:buClr>
                <a:schemeClr val="dk1"/>
              </a:buClr>
              <a:buSzPts val="1800"/>
              <a:buChar char="•"/>
              <a:defRPr/>
            </a:lvl8pPr>
            <a:lvl9pPr marL="4114800" lvl="8" indent="-342900" algn="l">
              <a:lnSpc>
                <a:spcPct val="90000"/>
              </a:lnSpc>
              <a:spcBef>
                <a:spcPts val="438"/>
              </a:spcBef>
              <a:spcAft>
                <a:spcPts val="0"/>
              </a:spcAft>
              <a:buClr>
                <a:schemeClr val="dk1"/>
              </a:buClr>
              <a:buSzPts val="1800"/>
              <a:buChar char="•"/>
              <a:defRPr/>
            </a:lvl9pPr>
          </a:lstStyle>
          <a:p>
            <a:endParaRPr/>
          </a:p>
        </p:txBody>
      </p:sp>
      <p:sp>
        <p:nvSpPr>
          <p:cNvPr id="33" name="Google Shape;33;p5"/>
          <p:cNvSpPr txBox="1">
            <a:spLocks noGrp="1"/>
          </p:cNvSpPr>
          <p:nvPr>
            <p:ph type="dt" idx="10"/>
          </p:nvPr>
        </p:nvSpPr>
        <p:spPr>
          <a:xfrm>
            <a:off x="550069" y="9534527"/>
            <a:ext cx="1800225" cy="5476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2650331" y="9534527"/>
            <a:ext cx="2700338" cy="5476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5650706" y="9534527"/>
            <a:ext cx="1800225" cy="5476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551111" y="547690"/>
            <a:ext cx="6900863" cy="198834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551112" y="2521745"/>
            <a:ext cx="3384798" cy="1235868"/>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875"/>
              </a:spcBef>
              <a:spcAft>
                <a:spcPts val="0"/>
              </a:spcAft>
              <a:buClr>
                <a:schemeClr val="dk1"/>
              </a:buClr>
              <a:buSzPts val="2100"/>
              <a:buNone/>
              <a:defRPr sz="2100" b="1"/>
            </a:lvl1pPr>
            <a:lvl2pPr marL="914400" lvl="1" indent="-228600" algn="l">
              <a:lnSpc>
                <a:spcPct val="90000"/>
              </a:lnSpc>
              <a:spcBef>
                <a:spcPts val="438"/>
              </a:spcBef>
              <a:spcAft>
                <a:spcPts val="0"/>
              </a:spcAft>
              <a:buClr>
                <a:schemeClr val="dk1"/>
              </a:buClr>
              <a:buSzPts val="1750"/>
              <a:buNone/>
              <a:defRPr sz="1750" b="1"/>
            </a:lvl2pPr>
            <a:lvl3pPr marL="1371600" lvl="2" indent="-228600" algn="l">
              <a:lnSpc>
                <a:spcPct val="90000"/>
              </a:lnSpc>
              <a:spcBef>
                <a:spcPts val="438"/>
              </a:spcBef>
              <a:spcAft>
                <a:spcPts val="0"/>
              </a:spcAft>
              <a:buClr>
                <a:schemeClr val="dk1"/>
              </a:buClr>
              <a:buSzPts val="1575"/>
              <a:buNone/>
              <a:defRPr sz="1575" b="1"/>
            </a:lvl3pPr>
            <a:lvl4pPr marL="1828800" lvl="3" indent="-228600" algn="l">
              <a:lnSpc>
                <a:spcPct val="90000"/>
              </a:lnSpc>
              <a:spcBef>
                <a:spcPts val="438"/>
              </a:spcBef>
              <a:spcAft>
                <a:spcPts val="0"/>
              </a:spcAft>
              <a:buClr>
                <a:schemeClr val="dk1"/>
              </a:buClr>
              <a:buSzPts val="1400"/>
              <a:buNone/>
              <a:defRPr sz="1400" b="1"/>
            </a:lvl4pPr>
            <a:lvl5pPr marL="2286000" lvl="4" indent="-228600" algn="l">
              <a:lnSpc>
                <a:spcPct val="90000"/>
              </a:lnSpc>
              <a:spcBef>
                <a:spcPts val="438"/>
              </a:spcBef>
              <a:spcAft>
                <a:spcPts val="0"/>
              </a:spcAft>
              <a:buClr>
                <a:schemeClr val="dk1"/>
              </a:buClr>
              <a:buSzPts val="1400"/>
              <a:buNone/>
              <a:defRPr sz="1400" b="1"/>
            </a:lvl5pPr>
            <a:lvl6pPr marL="2743200" lvl="5" indent="-228600" algn="l">
              <a:lnSpc>
                <a:spcPct val="90000"/>
              </a:lnSpc>
              <a:spcBef>
                <a:spcPts val="438"/>
              </a:spcBef>
              <a:spcAft>
                <a:spcPts val="0"/>
              </a:spcAft>
              <a:buClr>
                <a:schemeClr val="dk1"/>
              </a:buClr>
              <a:buSzPts val="1400"/>
              <a:buNone/>
              <a:defRPr sz="1400" b="1"/>
            </a:lvl6pPr>
            <a:lvl7pPr marL="3200400" lvl="6" indent="-228600" algn="l">
              <a:lnSpc>
                <a:spcPct val="90000"/>
              </a:lnSpc>
              <a:spcBef>
                <a:spcPts val="438"/>
              </a:spcBef>
              <a:spcAft>
                <a:spcPts val="0"/>
              </a:spcAft>
              <a:buClr>
                <a:schemeClr val="dk1"/>
              </a:buClr>
              <a:buSzPts val="1400"/>
              <a:buNone/>
              <a:defRPr sz="1400" b="1"/>
            </a:lvl7pPr>
            <a:lvl8pPr marL="3657600" lvl="7" indent="-228600" algn="l">
              <a:lnSpc>
                <a:spcPct val="90000"/>
              </a:lnSpc>
              <a:spcBef>
                <a:spcPts val="438"/>
              </a:spcBef>
              <a:spcAft>
                <a:spcPts val="0"/>
              </a:spcAft>
              <a:buClr>
                <a:schemeClr val="dk1"/>
              </a:buClr>
              <a:buSzPts val="1400"/>
              <a:buNone/>
              <a:defRPr sz="1400" b="1"/>
            </a:lvl8pPr>
            <a:lvl9pPr marL="4114800" lvl="8" indent="-228600" algn="l">
              <a:lnSpc>
                <a:spcPct val="90000"/>
              </a:lnSpc>
              <a:spcBef>
                <a:spcPts val="438"/>
              </a:spcBef>
              <a:spcAft>
                <a:spcPts val="0"/>
              </a:spcAft>
              <a:buClr>
                <a:schemeClr val="dk1"/>
              </a:buClr>
              <a:buSzPts val="1400"/>
              <a:buNone/>
              <a:defRPr sz="1400" b="1"/>
            </a:lvl9pPr>
          </a:lstStyle>
          <a:p>
            <a:endParaRPr/>
          </a:p>
        </p:txBody>
      </p:sp>
      <p:sp>
        <p:nvSpPr>
          <p:cNvPr id="39" name="Google Shape;39;p6"/>
          <p:cNvSpPr txBox="1">
            <a:spLocks noGrp="1"/>
          </p:cNvSpPr>
          <p:nvPr>
            <p:ph type="body" idx="2"/>
          </p:nvPr>
        </p:nvSpPr>
        <p:spPr>
          <a:xfrm>
            <a:off x="551112" y="3757613"/>
            <a:ext cx="3384798" cy="5526882"/>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875"/>
              </a:spcBef>
              <a:spcAft>
                <a:spcPts val="0"/>
              </a:spcAft>
              <a:buClr>
                <a:schemeClr val="dk1"/>
              </a:buClr>
              <a:buSzPts val="1800"/>
              <a:buChar char="•"/>
              <a:defRPr/>
            </a:lvl1pPr>
            <a:lvl2pPr marL="914400" lvl="1" indent="-342900" algn="l">
              <a:lnSpc>
                <a:spcPct val="90000"/>
              </a:lnSpc>
              <a:spcBef>
                <a:spcPts val="438"/>
              </a:spcBef>
              <a:spcAft>
                <a:spcPts val="0"/>
              </a:spcAft>
              <a:buClr>
                <a:schemeClr val="dk1"/>
              </a:buClr>
              <a:buSzPts val="1800"/>
              <a:buChar char="•"/>
              <a:defRPr/>
            </a:lvl2pPr>
            <a:lvl3pPr marL="1371600" lvl="2" indent="-342900" algn="l">
              <a:lnSpc>
                <a:spcPct val="90000"/>
              </a:lnSpc>
              <a:spcBef>
                <a:spcPts val="438"/>
              </a:spcBef>
              <a:spcAft>
                <a:spcPts val="0"/>
              </a:spcAft>
              <a:buClr>
                <a:schemeClr val="dk1"/>
              </a:buClr>
              <a:buSzPts val="1800"/>
              <a:buChar char="•"/>
              <a:defRPr/>
            </a:lvl3pPr>
            <a:lvl4pPr marL="1828800" lvl="3" indent="-342900" algn="l">
              <a:lnSpc>
                <a:spcPct val="90000"/>
              </a:lnSpc>
              <a:spcBef>
                <a:spcPts val="438"/>
              </a:spcBef>
              <a:spcAft>
                <a:spcPts val="0"/>
              </a:spcAft>
              <a:buClr>
                <a:schemeClr val="dk1"/>
              </a:buClr>
              <a:buSzPts val="1800"/>
              <a:buChar char="•"/>
              <a:defRPr/>
            </a:lvl4pPr>
            <a:lvl5pPr marL="2286000" lvl="4" indent="-342900" algn="l">
              <a:lnSpc>
                <a:spcPct val="90000"/>
              </a:lnSpc>
              <a:spcBef>
                <a:spcPts val="438"/>
              </a:spcBef>
              <a:spcAft>
                <a:spcPts val="0"/>
              </a:spcAft>
              <a:buClr>
                <a:schemeClr val="dk1"/>
              </a:buClr>
              <a:buSzPts val="1800"/>
              <a:buChar char="•"/>
              <a:defRPr/>
            </a:lvl5pPr>
            <a:lvl6pPr marL="2743200" lvl="5" indent="-342900" algn="l">
              <a:lnSpc>
                <a:spcPct val="90000"/>
              </a:lnSpc>
              <a:spcBef>
                <a:spcPts val="438"/>
              </a:spcBef>
              <a:spcAft>
                <a:spcPts val="0"/>
              </a:spcAft>
              <a:buClr>
                <a:schemeClr val="dk1"/>
              </a:buClr>
              <a:buSzPts val="1800"/>
              <a:buChar char="•"/>
              <a:defRPr/>
            </a:lvl6pPr>
            <a:lvl7pPr marL="3200400" lvl="6" indent="-342900" algn="l">
              <a:lnSpc>
                <a:spcPct val="90000"/>
              </a:lnSpc>
              <a:spcBef>
                <a:spcPts val="438"/>
              </a:spcBef>
              <a:spcAft>
                <a:spcPts val="0"/>
              </a:spcAft>
              <a:buClr>
                <a:schemeClr val="dk1"/>
              </a:buClr>
              <a:buSzPts val="1800"/>
              <a:buChar char="•"/>
              <a:defRPr/>
            </a:lvl7pPr>
            <a:lvl8pPr marL="3657600" lvl="7" indent="-342900" algn="l">
              <a:lnSpc>
                <a:spcPct val="90000"/>
              </a:lnSpc>
              <a:spcBef>
                <a:spcPts val="438"/>
              </a:spcBef>
              <a:spcAft>
                <a:spcPts val="0"/>
              </a:spcAft>
              <a:buClr>
                <a:schemeClr val="dk1"/>
              </a:buClr>
              <a:buSzPts val="1800"/>
              <a:buChar char="•"/>
              <a:defRPr/>
            </a:lvl8pPr>
            <a:lvl9pPr marL="4114800" lvl="8" indent="-342900" algn="l">
              <a:lnSpc>
                <a:spcPct val="90000"/>
              </a:lnSpc>
              <a:spcBef>
                <a:spcPts val="438"/>
              </a:spcBef>
              <a:spcAft>
                <a:spcPts val="0"/>
              </a:spcAft>
              <a:buClr>
                <a:schemeClr val="dk1"/>
              </a:buClr>
              <a:buSzPts val="1800"/>
              <a:buChar char="•"/>
              <a:defRPr/>
            </a:lvl9pPr>
          </a:lstStyle>
          <a:p>
            <a:endParaRPr/>
          </a:p>
        </p:txBody>
      </p:sp>
      <p:sp>
        <p:nvSpPr>
          <p:cNvPr id="40" name="Google Shape;40;p6"/>
          <p:cNvSpPr txBox="1">
            <a:spLocks noGrp="1"/>
          </p:cNvSpPr>
          <p:nvPr>
            <p:ph type="body" idx="3"/>
          </p:nvPr>
        </p:nvSpPr>
        <p:spPr>
          <a:xfrm>
            <a:off x="4050507" y="2521745"/>
            <a:ext cx="3401467" cy="1235868"/>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875"/>
              </a:spcBef>
              <a:spcAft>
                <a:spcPts val="0"/>
              </a:spcAft>
              <a:buClr>
                <a:schemeClr val="dk1"/>
              </a:buClr>
              <a:buSzPts val="2100"/>
              <a:buNone/>
              <a:defRPr sz="2100" b="1"/>
            </a:lvl1pPr>
            <a:lvl2pPr marL="914400" lvl="1" indent="-228600" algn="l">
              <a:lnSpc>
                <a:spcPct val="90000"/>
              </a:lnSpc>
              <a:spcBef>
                <a:spcPts val="438"/>
              </a:spcBef>
              <a:spcAft>
                <a:spcPts val="0"/>
              </a:spcAft>
              <a:buClr>
                <a:schemeClr val="dk1"/>
              </a:buClr>
              <a:buSzPts val="1750"/>
              <a:buNone/>
              <a:defRPr sz="1750" b="1"/>
            </a:lvl2pPr>
            <a:lvl3pPr marL="1371600" lvl="2" indent="-228600" algn="l">
              <a:lnSpc>
                <a:spcPct val="90000"/>
              </a:lnSpc>
              <a:spcBef>
                <a:spcPts val="438"/>
              </a:spcBef>
              <a:spcAft>
                <a:spcPts val="0"/>
              </a:spcAft>
              <a:buClr>
                <a:schemeClr val="dk1"/>
              </a:buClr>
              <a:buSzPts val="1575"/>
              <a:buNone/>
              <a:defRPr sz="1575" b="1"/>
            </a:lvl3pPr>
            <a:lvl4pPr marL="1828800" lvl="3" indent="-228600" algn="l">
              <a:lnSpc>
                <a:spcPct val="90000"/>
              </a:lnSpc>
              <a:spcBef>
                <a:spcPts val="438"/>
              </a:spcBef>
              <a:spcAft>
                <a:spcPts val="0"/>
              </a:spcAft>
              <a:buClr>
                <a:schemeClr val="dk1"/>
              </a:buClr>
              <a:buSzPts val="1400"/>
              <a:buNone/>
              <a:defRPr sz="1400" b="1"/>
            </a:lvl4pPr>
            <a:lvl5pPr marL="2286000" lvl="4" indent="-228600" algn="l">
              <a:lnSpc>
                <a:spcPct val="90000"/>
              </a:lnSpc>
              <a:spcBef>
                <a:spcPts val="438"/>
              </a:spcBef>
              <a:spcAft>
                <a:spcPts val="0"/>
              </a:spcAft>
              <a:buClr>
                <a:schemeClr val="dk1"/>
              </a:buClr>
              <a:buSzPts val="1400"/>
              <a:buNone/>
              <a:defRPr sz="1400" b="1"/>
            </a:lvl5pPr>
            <a:lvl6pPr marL="2743200" lvl="5" indent="-228600" algn="l">
              <a:lnSpc>
                <a:spcPct val="90000"/>
              </a:lnSpc>
              <a:spcBef>
                <a:spcPts val="438"/>
              </a:spcBef>
              <a:spcAft>
                <a:spcPts val="0"/>
              </a:spcAft>
              <a:buClr>
                <a:schemeClr val="dk1"/>
              </a:buClr>
              <a:buSzPts val="1400"/>
              <a:buNone/>
              <a:defRPr sz="1400" b="1"/>
            </a:lvl6pPr>
            <a:lvl7pPr marL="3200400" lvl="6" indent="-228600" algn="l">
              <a:lnSpc>
                <a:spcPct val="90000"/>
              </a:lnSpc>
              <a:spcBef>
                <a:spcPts val="438"/>
              </a:spcBef>
              <a:spcAft>
                <a:spcPts val="0"/>
              </a:spcAft>
              <a:buClr>
                <a:schemeClr val="dk1"/>
              </a:buClr>
              <a:buSzPts val="1400"/>
              <a:buNone/>
              <a:defRPr sz="1400" b="1"/>
            </a:lvl7pPr>
            <a:lvl8pPr marL="3657600" lvl="7" indent="-228600" algn="l">
              <a:lnSpc>
                <a:spcPct val="90000"/>
              </a:lnSpc>
              <a:spcBef>
                <a:spcPts val="438"/>
              </a:spcBef>
              <a:spcAft>
                <a:spcPts val="0"/>
              </a:spcAft>
              <a:buClr>
                <a:schemeClr val="dk1"/>
              </a:buClr>
              <a:buSzPts val="1400"/>
              <a:buNone/>
              <a:defRPr sz="1400" b="1"/>
            </a:lvl8pPr>
            <a:lvl9pPr marL="4114800" lvl="8" indent="-228600" algn="l">
              <a:lnSpc>
                <a:spcPct val="90000"/>
              </a:lnSpc>
              <a:spcBef>
                <a:spcPts val="438"/>
              </a:spcBef>
              <a:spcAft>
                <a:spcPts val="0"/>
              </a:spcAft>
              <a:buClr>
                <a:schemeClr val="dk1"/>
              </a:buClr>
              <a:buSzPts val="1400"/>
              <a:buNone/>
              <a:defRPr sz="1400" b="1"/>
            </a:lvl9pPr>
          </a:lstStyle>
          <a:p>
            <a:endParaRPr/>
          </a:p>
        </p:txBody>
      </p:sp>
      <p:sp>
        <p:nvSpPr>
          <p:cNvPr id="41" name="Google Shape;41;p6"/>
          <p:cNvSpPr txBox="1">
            <a:spLocks noGrp="1"/>
          </p:cNvSpPr>
          <p:nvPr>
            <p:ph type="body" idx="4"/>
          </p:nvPr>
        </p:nvSpPr>
        <p:spPr>
          <a:xfrm>
            <a:off x="4050507" y="3757613"/>
            <a:ext cx="3401467" cy="5526882"/>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875"/>
              </a:spcBef>
              <a:spcAft>
                <a:spcPts val="0"/>
              </a:spcAft>
              <a:buClr>
                <a:schemeClr val="dk1"/>
              </a:buClr>
              <a:buSzPts val="1800"/>
              <a:buChar char="•"/>
              <a:defRPr/>
            </a:lvl1pPr>
            <a:lvl2pPr marL="914400" lvl="1" indent="-342900" algn="l">
              <a:lnSpc>
                <a:spcPct val="90000"/>
              </a:lnSpc>
              <a:spcBef>
                <a:spcPts val="438"/>
              </a:spcBef>
              <a:spcAft>
                <a:spcPts val="0"/>
              </a:spcAft>
              <a:buClr>
                <a:schemeClr val="dk1"/>
              </a:buClr>
              <a:buSzPts val="1800"/>
              <a:buChar char="•"/>
              <a:defRPr/>
            </a:lvl2pPr>
            <a:lvl3pPr marL="1371600" lvl="2" indent="-342900" algn="l">
              <a:lnSpc>
                <a:spcPct val="90000"/>
              </a:lnSpc>
              <a:spcBef>
                <a:spcPts val="438"/>
              </a:spcBef>
              <a:spcAft>
                <a:spcPts val="0"/>
              </a:spcAft>
              <a:buClr>
                <a:schemeClr val="dk1"/>
              </a:buClr>
              <a:buSzPts val="1800"/>
              <a:buChar char="•"/>
              <a:defRPr/>
            </a:lvl3pPr>
            <a:lvl4pPr marL="1828800" lvl="3" indent="-342900" algn="l">
              <a:lnSpc>
                <a:spcPct val="90000"/>
              </a:lnSpc>
              <a:spcBef>
                <a:spcPts val="438"/>
              </a:spcBef>
              <a:spcAft>
                <a:spcPts val="0"/>
              </a:spcAft>
              <a:buClr>
                <a:schemeClr val="dk1"/>
              </a:buClr>
              <a:buSzPts val="1800"/>
              <a:buChar char="•"/>
              <a:defRPr/>
            </a:lvl4pPr>
            <a:lvl5pPr marL="2286000" lvl="4" indent="-342900" algn="l">
              <a:lnSpc>
                <a:spcPct val="90000"/>
              </a:lnSpc>
              <a:spcBef>
                <a:spcPts val="438"/>
              </a:spcBef>
              <a:spcAft>
                <a:spcPts val="0"/>
              </a:spcAft>
              <a:buClr>
                <a:schemeClr val="dk1"/>
              </a:buClr>
              <a:buSzPts val="1800"/>
              <a:buChar char="•"/>
              <a:defRPr/>
            </a:lvl5pPr>
            <a:lvl6pPr marL="2743200" lvl="5" indent="-342900" algn="l">
              <a:lnSpc>
                <a:spcPct val="90000"/>
              </a:lnSpc>
              <a:spcBef>
                <a:spcPts val="438"/>
              </a:spcBef>
              <a:spcAft>
                <a:spcPts val="0"/>
              </a:spcAft>
              <a:buClr>
                <a:schemeClr val="dk1"/>
              </a:buClr>
              <a:buSzPts val="1800"/>
              <a:buChar char="•"/>
              <a:defRPr/>
            </a:lvl6pPr>
            <a:lvl7pPr marL="3200400" lvl="6" indent="-342900" algn="l">
              <a:lnSpc>
                <a:spcPct val="90000"/>
              </a:lnSpc>
              <a:spcBef>
                <a:spcPts val="438"/>
              </a:spcBef>
              <a:spcAft>
                <a:spcPts val="0"/>
              </a:spcAft>
              <a:buClr>
                <a:schemeClr val="dk1"/>
              </a:buClr>
              <a:buSzPts val="1800"/>
              <a:buChar char="•"/>
              <a:defRPr/>
            </a:lvl7pPr>
            <a:lvl8pPr marL="3657600" lvl="7" indent="-342900" algn="l">
              <a:lnSpc>
                <a:spcPct val="90000"/>
              </a:lnSpc>
              <a:spcBef>
                <a:spcPts val="438"/>
              </a:spcBef>
              <a:spcAft>
                <a:spcPts val="0"/>
              </a:spcAft>
              <a:buClr>
                <a:schemeClr val="dk1"/>
              </a:buClr>
              <a:buSzPts val="1800"/>
              <a:buChar char="•"/>
              <a:defRPr/>
            </a:lvl8pPr>
            <a:lvl9pPr marL="4114800" lvl="8" indent="-342900" algn="l">
              <a:lnSpc>
                <a:spcPct val="90000"/>
              </a:lnSpc>
              <a:spcBef>
                <a:spcPts val="438"/>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550069" y="9534527"/>
            <a:ext cx="1800225" cy="5476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2650331" y="9534527"/>
            <a:ext cx="2700338" cy="5476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5650706" y="9534527"/>
            <a:ext cx="1800225" cy="5476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550069" y="547690"/>
            <a:ext cx="6900863" cy="198834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550069" y="9534527"/>
            <a:ext cx="1800225" cy="5476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2650331" y="9534527"/>
            <a:ext cx="2700338" cy="5476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5650706" y="9534527"/>
            <a:ext cx="1800225" cy="5476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550069" y="9534527"/>
            <a:ext cx="1800225" cy="5476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2650331" y="9534527"/>
            <a:ext cx="2700338" cy="5476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5650706" y="9534527"/>
            <a:ext cx="1800225" cy="5476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551111" y="685800"/>
            <a:ext cx="2580531" cy="24003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2800"/>
              <a:buFont typeface="Calibri"/>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3401467" y="1481140"/>
            <a:ext cx="4050506" cy="7310438"/>
          </a:xfrm>
          <a:prstGeom prst="rect">
            <a:avLst/>
          </a:prstGeom>
          <a:noFill/>
          <a:ln>
            <a:noFill/>
          </a:ln>
        </p:spPr>
        <p:txBody>
          <a:bodyPr spcFirstLastPara="1" wrap="square" lIns="91425" tIns="45700" rIns="91425" bIns="45700" anchor="t" anchorCtr="0">
            <a:noAutofit/>
          </a:bodyPr>
          <a:lstStyle>
            <a:lvl1pPr marL="457200" lvl="0" indent="-406400" algn="l">
              <a:lnSpc>
                <a:spcPct val="90000"/>
              </a:lnSpc>
              <a:spcBef>
                <a:spcPts val="875"/>
              </a:spcBef>
              <a:spcAft>
                <a:spcPts val="0"/>
              </a:spcAft>
              <a:buClr>
                <a:schemeClr val="dk1"/>
              </a:buClr>
              <a:buSzPts val="2800"/>
              <a:buChar char="•"/>
              <a:defRPr sz="2800"/>
            </a:lvl1pPr>
            <a:lvl2pPr marL="914400" lvl="1" indent="-384175" algn="l">
              <a:lnSpc>
                <a:spcPct val="90000"/>
              </a:lnSpc>
              <a:spcBef>
                <a:spcPts val="438"/>
              </a:spcBef>
              <a:spcAft>
                <a:spcPts val="0"/>
              </a:spcAft>
              <a:buClr>
                <a:schemeClr val="dk1"/>
              </a:buClr>
              <a:buSzPts val="2450"/>
              <a:buChar char="•"/>
              <a:defRPr sz="2450"/>
            </a:lvl2pPr>
            <a:lvl3pPr marL="1371600" lvl="2" indent="-361950" algn="l">
              <a:lnSpc>
                <a:spcPct val="90000"/>
              </a:lnSpc>
              <a:spcBef>
                <a:spcPts val="438"/>
              </a:spcBef>
              <a:spcAft>
                <a:spcPts val="0"/>
              </a:spcAft>
              <a:buClr>
                <a:schemeClr val="dk1"/>
              </a:buClr>
              <a:buSzPts val="2100"/>
              <a:buChar char="•"/>
              <a:defRPr sz="2100"/>
            </a:lvl3pPr>
            <a:lvl4pPr marL="1828800" lvl="3" indent="-339725" algn="l">
              <a:lnSpc>
                <a:spcPct val="90000"/>
              </a:lnSpc>
              <a:spcBef>
                <a:spcPts val="438"/>
              </a:spcBef>
              <a:spcAft>
                <a:spcPts val="0"/>
              </a:spcAft>
              <a:buClr>
                <a:schemeClr val="dk1"/>
              </a:buClr>
              <a:buSzPts val="1750"/>
              <a:buChar char="•"/>
              <a:defRPr sz="1750"/>
            </a:lvl4pPr>
            <a:lvl5pPr marL="2286000" lvl="4" indent="-339725" algn="l">
              <a:lnSpc>
                <a:spcPct val="90000"/>
              </a:lnSpc>
              <a:spcBef>
                <a:spcPts val="438"/>
              </a:spcBef>
              <a:spcAft>
                <a:spcPts val="0"/>
              </a:spcAft>
              <a:buClr>
                <a:schemeClr val="dk1"/>
              </a:buClr>
              <a:buSzPts val="1750"/>
              <a:buChar char="•"/>
              <a:defRPr sz="1750"/>
            </a:lvl5pPr>
            <a:lvl6pPr marL="2743200" lvl="5" indent="-339725" algn="l">
              <a:lnSpc>
                <a:spcPct val="90000"/>
              </a:lnSpc>
              <a:spcBef>
                <a:spcPts val="438"/>
              </a:spcBef>
              <a:spcAft>
                <a:spcPts val="0"/>
              </a:spcAft>
              <a:buClr>
                <a:schemeClr val="dk1"/>
              </a:buClr>
              <a:buSzPts val="1750"/>
              <a:buChar char="•"/>
              <a:defRPr sz="1750"/>
            </a:lvl6pPr>
            <a:lvl7pPr marL="3200400" lvl="6" indent="-339725" algn="l">
              <a:lnSpc>
                <a:spcPct val="90000"/>
              </a:lnSpc>
              <a:spcBef>
                <a:spcPts val="438"/>
              </a:spcBef>
              <a:spcAft>
                <a:spcPts val="0"/>
              </a:spcAft>
              <a:buClr>
                <a:schemeClr val="dk1"/>
              </a:buClr>
              <a:buSzPts val="1750"/>
              <a:buChar char="•"/>
              <a:defRPr sz="1750"/>
            </a:lvl7pPr>
            <a:lvl8pPr marL="3657600" lvl="7" indent="-339725" algn="l">
              <a:lnSpc>
                <a:spcPct val="90000"/>
              </a:lnSpc>
              <a:spcBef>
                <a:spcPts val="438"/>
              </a:spcBef>
              <a:spcAft>
                <a:spcPts val="0"/>
              </a:spcAft>
              <a:buClr>
                <a:schemeClr val="dk1"/>
              </a:buClr>
              <a:buSzPts val="1750"/>
              <a:buChar char="•"/>
              <a:defRPr sz="1750"/>
            </a:lvl8pPr>
            <a:lvl9pPr marL="4114800" lvl="8" indent="-339725" algn="l">
              <a:lnSpc>
                <a:spcPct val="90000"/>
              </a:lnSpc>
              <a:spcBef>
                <a:spcPts val="438"/>
              </a:spcBef>
              <a:spcAft>
                <a:spcPts val="0"/>
              </a:spcAft>
              <a:buClr>
                <a:schemeClr val="dk1"/>
              </a:buClr>
              <a:buSzPts val="1750"/>
              <a:buChar char="•"/>
              <a:defRPr sz="1750"/>
            </a:lvl9pPr>
          </a:lstStyle>
          <a:p>
            <a:endParaRPr/>
          </a:p>
        </p:txBody>
      </p:sp>
      <p:sp>
        <p:nvSpPr>
          <p:cNvPr id="57" name="Google Shape;57;p9"/>
          <p:cNvSpPr txBox="1">
            <a:spLocks noGrp="1"/>
          </p:cNvSpPr>
          <p:nvPr>
            <p:ph type="body" idx="2"/>
          </p:nvPr>
        </p:nvSpPr>
        <p:spPr>
          <a:xfrm>
            <a:off x="551111" y="3086100"/>
            <a:ext cx="2580531" cy="5717382"/>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875"/>
              </a:spcBef>
              <a:spcAft>
                <a:spcPts val="0"/>
              </a:spcAft>
              <a:buClr>
                <a:schemeClr val="dk1"/>
              </a:buClr>
              <a:buSzPts val="1400"/>
              <a:buNone/>
              <a:defRPr sz="1400"/>
            </a:lvl1pPr>
            <a:lvl2pPr marL="914400" lvl="1" indent="-228600" algn="l">
              <a:lnSpc>
                <a:spcPct val="90000"/>
              </a:lnSpc>
              <a:spcBef>
                <a:spcPts val="438"/>
              </a:spcBef>
              <a:spcAft>
                <a:spcPts val="0"/>
              </a:spcAft>
              <a:buClr>
                <a:schemeClr val="dk1"/>
              </a:buClr>
              <a:buSzPts val="1225"/>
              <a:buNone/>
              <a:defRPr sz="1225"/>
            </a:lvl2pPr>
            <a:lvl3pPr marL="1371600" lvl="2" indent="-228600" algn="l">
              <a:lnSpc>
                <a:spcPct val="90000"/>
              </a:lnSpc>
              <a:spcBef>
                <a:spcPts val="438"/>
              </a:spcBef>
              <a:spcAft>
                <a:spcPts val="0"/>
              </a:spcAft>
              <a:buClr>
                <a:schemeClr val="dk1"/>
              </a:buClr>
              <a:buSzPts val="1050"/>
              <a:buNone/>
              <a:defRPr sz="1050"/>
            </a:lvl3pPr>
            <a:lvl4pPr marL="1828800" lvl="3" indent="-228600" algn="l">
              <a:lnSpc>
                <a:spcPct val="90000"/>
              </a:lnSpc>
              <a:spcBef>
                <a:spcPts val="438"/>
              </a:spcBef>
              <a:spcAft>
                <a:spcPts val="0"/>
              </a:spcAft>
              <a:buClr>
                <a:schemeClr val="dk1"/>
              </a:buClr>
              <a:buSzPts val="875"/>
              <a:buNone/>
              <a:defRPr sz="875"/>
            </a:lvl4pPr>
            <a:lvl5pPr marL="2286000" lvl="4" indent="-228600" algn="l">
              <a:lnSpc>
                <a:spcPct val="90000"/>
              </a:lnSpc>
              <a:spcBef>
                <a:spcPts val="438"/>
              </a:spcBef>
              <a:spcAft>
                <a:spcPts val="0"/>
              </a:spcAft>
              <a:buClr>
                <a:schemeClr val="dk1"/>
              </a:buClr>
              <a:buSzPts val="875"/>
              <a:buNone/>
              <a:defRPr sz="875"/>
            </a:lvl5pPr>
            <a:lvl6pPr marL="2743200" lvl="5" indent="-228600" algn="l">
              <a:lnSpc>
                <a:spcPct val="90000"/>
              </a:lnSpc>
              <a:spcBef>
                <a:spcPts val="438"/>
              </a:spcBef>
              <a:spcAft>
                <a:spcPts val="0"/>
              </a:spcAft>
              <a:buClr>
                <a:schemeClr val="dk1"/>
              </a:buClr>
              <a:buSzPts val="875"/>
              <a:buNone/>
              <a:defRPr sz="875"/>
            </a:lvl6pPr>
            <a:lvl7pPr marL="3200400" lvl="6" indent="-228600" algn="l">
              <a:lnSpc>
                <a:spcPct val="90000"/>
              </a:lnSpc>
              <a:spcBef>
                <a:spcPts val="438"/>
              </a:spcBef>
              <a:spcAft>
                <a:spcPts val="0"/>
              </a:spcAft>
              <a:buClr>
                <a:schemeClr val="dk1"/>
              </a:buClr>
              <a:buSzPts val="875"/>
              <a:buNone/>
              <a:defRPr sz="875"/>
            </a:lvl7pPr>
            <a:lvl8pPr marL="3657600" lvl="7" indent="-228600" algn="l">
              <a:lnSpc>
                <a:spcPct val="90000"/>
              </a:lnSpc>
              <a:spcBef>
                <a:spcPts val="438"/>
              </a:spcBef>
              <a:spcAft>
                <a:spcPts val="0"/>
              </a:spcAft>
              <a:buClr>
                <a:schemeClr val="dk1"/>
              </a:buClr>
              <a:buSzPts val="875"/>
              <a:buNone/>
              <a:defRPr sz="875"/>
            </a:lvl8pPr>
            <a:lvl9pPr marL="4114800" lvl="8" indent="-228600" algn="l">
              <a:lnSpc>
                <a:spcPct val="90000"/>
              </a:lnSpc>
              <a:spcBef>
                <a:spcPts val="438"/>
              </a:spcBef>
              <a:spcAft>
                <a:spcPts val="0"/>
              </a:spcAft>
              <a:buClr>
                <a:schemeClr val="dk1"/>
              </a:buClr>
              <a:buSzPts val="875"/>
              <a:buNone/>
              <a:defRPr sz="875"/>
            </a:lvl9pPr>
          </a:lstStyle>
          <a:p>
            <a:endParaRPr/>
          </a:p>
        </p:txBody>
      </p:sp>
      <p:sp>
        <p:nvSpPr>
          <p:cNvPr id="58" name="Google Shape;58;p9"/>
          <p:cNvSpPr txBox="1">
            <a:spLocks noGrp="1"/>
          </p:cNvSpPr>
          <p:nvPr>
            <p:ph type="dt" idx="10"/>
          </p:nvPr>
        </p:nvSpPr>
        <p:spPr>
          <a:xfrm>
            <a:off x="550069" y="9534527"/>
            <a:ext cx="1800225" cy="5476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2650331" y="9534527"/>
            <a:ext cx="2700338" cy="5476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5650706" y="9534527"/>
            <a:ext cx="1800225" cy="5476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551111" y="685800"/>
            <a:ext cx="2580531" cy="24003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2800"/>
              <a:buFont typeface="Calibri"/>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3401467" y="1481140"/>
            <a:ext cx="4050506" cy="7310438"/>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875"/>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1pPr>
            <a:lvl2pPr marR="0" lvl="1" algn="l" rtl="0">
              <a:lnSpc>
                <a:spcPct val="90000"/>
              </a:lnSpc>
              <a:spcBef>
                <a:spcPts val="438"/>
              </a:spcBef>
              <a:spcAft>
                <a:spcPts val="0"/>
              </a:spcAft>
              <a:buClr>
                <a:schemeClr val="dk1"/>
              </a:buClr>
              <a:buSzPts val="2450"/>
              <a:buFont typeface="Arial"/>
              <a:buNone/>
              <a:defRPr sz="2450" b="0" i="0" u="none" strike="noStrike" cap="none">
                <a:solidFill>
                  <a:schemeClr val="dk1"/>
                </a:solidFill>
                <a:latin typeface="Calibri"/>
                <a:ea typeface="Calibri"/>
                <a:cs typeface="Calibri"/>
                <a:sym typeface="Calibri"/>
              </a:defRPr>
            </a:lvl2pPr>
            <a:lvl3pPr marR="0" lvl="2" algn="l" rtl="0">
              <a:lnSpc>
                <a:spcPct val="90000"/>
              </a:lnSpc>
              <a:spcBef>
                <a:spcPts val="438"/>
              </a:spcBef>
              <a:spcAft>
                <a:spcPts val="0"/>
              </a:spcAft>
              <a:buClr>
                <a:schemeClr val="dk1"/>
              </a:buClr>
              <a:buSzPts val="2100"/>
              <a:buFont typeface="Arial"/>
              <a:buNone/>
              <a:defRPr sz="2100" b="0" i="0" u="none" strike="noStrike" cap="none">
                <a:solidFill>
                  <a:schemeClr val="dk1"/>
                </a:solidFill>
                <a:latin typeface="Calibri"/>
                <a:ea typeface="Calibri"/>
                <a:cs typeface="Calibri"/>
                <a:sym typeface="Calibri"/>
              </a:defRPr>
            </a:lvl3pPr>
            <a:lvl4pPr marR="0" lvl="3" algn="l" rtl="0">
              <a:lnSpc>
                <a:spcPct val="90000"/>
              </a:lnSpc>
              <a:spcBef>
                <a:spcPts val="438"/>
              </a:spcBef>
              <a:spcAft>
                <a:spcPts val="0"/>
              </a:spcAft>
              <a:buClr>
                <a:schemeClr val="dk1"/>
              </a:buClr>
              <a:buSzPts val="1750"/>
              <a:buFont typeface="Arial"/>
              <a:buNone/>
              <a:defRPr sz="1750" b="0" i="0" u="none" strike="noStrike" cap="none">
                <a:solidFill>
                  <a:schemeClr val="dk1"/>
                </a:solidFill>
                <a:latin typeface="Calibri"/>
                <a:ea typeface="Calibri"/>
                <a:cs typeface="Calibri"/>
                <a:sym typeface="Calibri"/>
              </a:defRPr>
            </a:lvl4pPr>
            <a:lvl5pPr marR="0" lvl="4" algn="l" rtl="0">
              <a:lnSpc>
                <a:spcPct val="90000"/>
              </a:lnSpc>
              <a:spcBef>
                <a:spcPts val="438"/>
              </a:spcBef>
              <a:spcAft>
                <a:spcPts val="0"/>
              </a:spcAft>
              <a:buClr>
                <a:schemeClr val="dk1"/>
              </a:buClr>
              <a:buSzPts val="1750"/>
              <a:buFont typeface="Arial"/>
              <a:buNone/>
              <a:defRPr sz="1750" b="0" i="0" u="none" strike="noStrike" cap="none">
                <a:solidFill>
                  <a:schemeClr val="dk1"/>
                </a:solidFill>
                <a:latin typeface="Calibri"/>
                <a:ea typeface="Calibri"/>
                <a:cs typeface="Calibri"/>
                <a:sym typeface="Calibri"/>
              </a:defRPr>
            </a:lvl5pPr>
            <a:lvl6pPr marR="0" lvl="5" algn="l" rtl="0">
              <a:lnSpc>
                <a:spcPct val="90000"/>
              </a:lnSpc>
              <a:spcBef>
                <a:spcPts val="438"/>
              </a:spcBef>
              <a:spcAft>
                <a:spcPts val="0"/>
              </a:spcAft>
              <a:buClr>
                <a:schemeClr val="dk1"/>
              </a:buClr>
              <a:buSzPts val="1750"/>
              <a:buFont typeface="Arial"/>
              <a:buNone/>
              <a:defRPr sz="1750" b="0" i="0" u="none" strike="noStrike" cap="none">
                <a:solidFill>
                  <a:schemeClr val="dk1"/>
                </a:solidFill>
                <a:latin typeface="Calibri"/>
                <a:ea typeface="Calibri"/>
                <a:cs typeface="Calibri"/>
                <a:sym typeface="Calibri"/>
              </a:defRPr>
            </a:lvl6pPr>
            <a:lvl7pPr marR="0" lvl="6" algn="l" rtl="0">
              <a:lnSpc>
                <a:spcPct val="90000"/>
              </a:lnSpc>
              <a:spcBef>
                <a:spcPts val="438"/>
              </a:spcBef>
              <a:spcAft>
                <a:spcPts val="0"/>
              </a:spcAft>
              <a:buClr>
                <a:schemeClr val="dk1"/>
              </a:buClr>
              <a:buSzPts val="1750"/>
              <a:buFont typeface="Arial"/>
              <a:buNone/>
              <a:defRPr sz="1750" b="0" i="0" u="none" strike="noStrike" cap="none">
                <a:solidFill>
                  <a:schemeClr val="dk1"/>
                </a:solidFill>
                <a:latin typeface="Calibri"/>
                <a:ea typeface="Calibri"/>
                <a:cs typeface="Calibri"/>
                <a:sym typeface="Calibri"/>
              </a:defRPr>
            </a:lvl7pPr>
            <a:lvl8pPr marR="0" lvl="7" algn="l" rtl="0">
              <a:lnSpc>
                <a:spcPct val="90000"/>
              </a:lnSpc>
              <a:spcBef>
                <a:spcPts val="438"/>
              </a:spcBef>
              <a:spcAft>
                <a:spcPts val="0"/>
              </a:spcAft>
              <a:buClr>
                <a:schemeClr val="dk1"/>
              </a:buClr>
              <a:buSzPts val="1750"/>
              <a:buFont typeface="Arial"/>
              <a:buNone/>
              <a:defRPr sz="1750" b="0" i="0" u="none" strike="noStrike" cap="none">
                <a:solidFill>
                  <a:schemeClr val="dk1"/>
                </a:solidFill>
                <a:latin typeface="Calibri"/>
                <a:ea typeface="Calibri"/>
                <a:cs typeface="Calibri"/>
                <a:sym typeface="Calibri"/>
              </a:defRPr>
            </a:lvl8pPr>
            <a:lvl9pPr marR="0" lvl="8" algn="l" rtl="0">
              <a:lnSpc>
                <a:spcPct val="90000"/>
              </a:lnSpc>
              <a:spcBef>
                <a:spcPts val="438"/>
              </a:spcBef>
              <a:spcAft>
                <a:spcPts val="0"/>
              </a:spcAft>
              <a:buClr>
                <a:schemeClr val="dk1"/>
              </a:buClr>
              <a:buSzPts val="1750"/>
              <a:buFont typeface="Arial"/>
              <a:buNone/>
              <a:defRPr sz="175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551111" y="3086100"/>
            <a:ext cx="2580531" cy="5717382"/>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875"/>
              </a:spcBef>
              <a:spcAft>
                <a:spcPts val="0"/>
              </a:spcAft>
              <a:buClr>
                <a:schemeClr val="dk1"/>
              </a:buClr>
              <a:buSzPts val="1400"/>
              <a:buNone/>
              <a:defRPr sz="1400"/>
            </a:lvl1pPr>
            <a:lvl2pPr marL="914400" lvl="1" indent="-228600" algn="l">
              <a:lnSpc>
                <a:spcPct val="90000"/>
              </a:lnSpc>
              <a:spcBef>
                <a:spcPts val="438"/>
              </a:spcBef>
              <a:spcAft>
                <a:spcPts val="0"/>
              </a:spcAft>
              <a:buClr>
                <a:schemeClr val="dk1"/>
              </a:buClr>
              <a:buSzPts val="1225"/>
              <a:buNone/>
              <a:defRPr sz="1225"/>
            </a:lvl2pPr>
            <a:lvl3pPr marL="1371600" lvl="2" indent="-228600" algn="l">
              <a:lnSpc>
                <a:spcPct val="90000"/>
              </a:lnSpc>
              <a:spcBef>
                <a:spcPts val="438"/>
              </a:spcBef>
              <a:spcAft>
                <a:spcPts val="0"/>
              </a:spcAft>
              <a:buClr>
                <a:schemeClr val="dk1"/>
              </a:buClr>
              <a:buSzPts val="1050"/>
              <a:buNone/>
              <a:defRPr sz="1050"/>
            </a:lvl3pPr>
            <a:lvl4pPr marL="1828800" lvl="3" indent="-228600" algn="l">
              <a:lnSpc>
                <a:spcPct val="90000"/>
              </a:lnSpc>
              <a:spcBef>
                <a:spcPts val="438"/>
              </a:spcBef>
              <a:spcAft>
                <a:spcPts val="0"/>
              </a:spcAft>
              <a:buClr>
                <a:schemeClr val="dk1"/>
              </a:buClr>
              <a:buSzPts val="875"/>
              <a:buNone/>
              <a:defRPr sz="875"/>
            </a:lvl4pPr>
            <a:lvl5pPr marL="2286000" lvl="4" indent="-228600" algn="l">
              <a:lnSpc>
                <a:spcPct val="90000"/>
              </a:lnSpc>
              <a:spcBef>
                <a:spcPts val="438"/>
              </a:spcBef>
              <a:spcAft>
                <a:spcPts val="0"/>
              </a:spcAft>
              <a:buClr>
                <a:schemeClr val="dk1"/>
              </a:buClr>
              <a:buSzPts val="875"/>
              <a:buNone/>
              <a:defRPr sz="875"/>
            </a:lvl5pPr>
            <a:lvl6pPr marL="2743200" lvl="5" indent="-228600" algn="l">
              <a:lnSpc>
                <a:spcPct val="90000"/>
              </a:lnSpc>
              <a:spcBef>
                <a:spcPts val="438"/>
              </a:spcBef>
              <a:spcAft>
                <a:spcPts val="0"/>
              </a:spcAft>
              <a:buClr>
                <a:schemeClr val="dk1"/>
              </a:buClr>
              <a:buSzPts val="875"/>
              <a:buNone/>
              <a:defRPr sz="875"/>
            </a:lvl6pPr>
            <a:lvl7pPr marL="3200400" lvl="6" indent="-228600" algn="l">
              <a:lnSpc>
                <a:spcPct val="90000"/>
              </a:lnSpc>
              <a:spcBef>
                <a:spcPts val="438"/>
              </a:spcBef>
              <a:spcAft>
                <a:spcPts val="0"/>
              </a:spcAft>
              <a:buClr>
                <a:schemeClr val="dk1"/>
              </a:buClr>
              <a:buSzPts val="875"/>
              <a:buNone/>
              <a:defRPr sz="875"/>
            </a:lvl7pPr>
            <a:lvl8pPr marL="3657600" lvl="7" indent="-228600" algn="l">
              <a:lnSpc>
                <a:spcPct val="90000"/>
              </a:lnSpc>
              <a:spcBef>
                <a:spcPts val="438"/>
              </a:spcBef>
              <a:spcAft>
                <a:spcPts val="0"/>
              </a:spcAft>
              <a:buClr>
                <a:schemeClr val="dk1"/>
              </a:buClr>
              <a:buSzPts val="875"/>
              <a:buNone/>
              <a:defRPr sz="875"/>
            </a:lvl8pPr>
            <a:lvl9pPr marL="4114800" lvl="8" indent="-228600" algn="l">
              <a:lnSpc>
                <a:spcPct val="90000"/>
              </a:lnSpc>
              <a:spcBef>
                <a:spcPts val="438"/>
              </a:spcBef>
              <a:spcAft>
                <a:spcPts val="0"/>
              </a:spcAft>
              <a:buClr>
                <a:schemeClr val="dk1"/>
              </a:buClr>
              <a:buSzPts val="875"/>
              <a:buNone/>
              <a:defRPr sz="875"/>
            </a:lvl9pPr>
          </a:lstStyle>
          <a:p>
            <a:endParaRPr/>
          </a:p>
        </p:txBody>
      </p:sp>
      <p:sp>
        <p:nvSpPr>
          <p:cNvPr id="65" name="Google Shape;65;p10"/>
          <p:cNvSpPr txBox="1">
            <a:spLocks noGrp="1"/>
          </p:cNvSpPr>
          <p:nvPr>
            <p:ph type="dt" idx="10"/>
          </p:nvPr>
        </p:nvSpPr>
        <p:spPr>
          <a:xfrm>
            <a:off x="550069" y="9534527"/>
            <a:ext cx="1800225" cy="5476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2650331" y="9534527"/>
            <a:ext cx="2700338" cy="5476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5650706" y="9534527"/>
            <a:ext cx="1800225" cy="5476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50069" y="547690"/>
            <a:ext cx="6900863" cy="1988345"/>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850"/>
              <a:buFont typeface="Calibri"/>
              <a:buNone/>
              <a:defRPr sz="385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550069" y="2738438"/>
            <a:ext cx="6900863" cy="6527007"/>
          </a:xfrm>
          <a:prstGeom prst="rect">
            <a:avLst/>
          </a:prstGeom>
          <a:noFill/>
          <a:ln>
            <a:noFill/>
          </a:ln>
        </p:spPr>
        <p:txBody>
          <a:bodyPr spcFirstLastPara="1" wrap="square" lIns="91425" tIns="45700" rIns="91425" bIns="45700" anchor="t" anchorCtr="0">
            <a:noAutofit/>
          </a:bodyPr>
          <a:lstStyle>
            <a:lvl1pPr marL="457200" marR="0" lvl="0" indent="-384175" algn="l" rtl="0">
              <a:lnSpc>
                <a:spcPct val="90000"/>
              </a:lnSpc>
              <a:spcBef>
                <a:spcPts val="875"/>
              </a:spcBef>
              <a:spcAft>
                <a:spcPts val="0"/>
              </a:spcAft>
              <a:buClr>
                <a:schemeClr val="dk1"/>
              </a:buClr>
              <a:buSzPts val="2450"/>
              <a:buFont typeface="Arial"/>
              <a:buChar char="•"/>
              <a:defRPr sz="2450" b="0" i="0" u="none" strike="noStrike" cap="none">
                <a:solidFill>
                  <a:schemeClr val="dk1"/>
                </a:solidFill>
                <a:latin typeface="Calibri"/>
                <a:ea typeface="Calibri"/>
                <a:cs typeface="Calibri"/>
                <a:sym typeface="Calibri"/>
              </a:defRPr>
            </a:lvl1pPr>
            <a:lvl2pPr marL="914400" marR="0" lvl="1" indent="-361950" algn="l" rtl="0">
              <a:lnSpc>
                <a:spcPct val="90000"/>
              </a:lnSpc>
              <a:spcBef>
                <a:spcPts val="438"/>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2pPr>
            <a:lvl3pPr marL="1371600" marR="0" lvl="2" indent="-339725" algn="l" rtl="0">
              <a:lnSpc>
                <a:spcPct val="90000"/>
              </a:lnSpc>
              <a:spcBef>
                <a:spcPts val="438"/>
              </a:spcBef>
              <a:spcAft>
                <a:spcPts val="0"/>
              </a:spcAft>
              <a:buClr>
                <a:schemeClr val="dk1"/>
              </a:buClr>
              <a:buSzPts val="1750"/>
              <a:buFont typeface="Arial"/>
              <a:buChar char="•"/>
              <a:defRPr sz="1750" b="0" i="0" u="none" strike="noStrike" cap="none">
                <a:solidFill>
                  <a:schemeClr val="dk1"/>
                </a:solidFill>
                <a:latin typeface="Calibri"/>
                <a:ea typeface="Calibri"/>
                <a:cs typeface="Calibri"/>
                <a:sym typeface="Calibri"/>
              </a:defRPr>
            </a:lvl3pPr>
            <a:lvl4pPr marL="1828800" marR="0" lvl="3" indent="-328612" algn="l" rtl="0">
              <a:lnSpc>
                <a:spcPct val="90000"/>
              </a:lnSpc>
              <a:spcBef>
                <a:spcPts val="438"/>
              </a:spcBef>
              <a:spcAft>
                <a:spcPts val="0"/>
              </a:spcAft>
              <a:buClr>
                <a:schemeClr val="dk1"/>
              </a:buClr>
              <a:buSzPts val="1575"/>
              <a:buFont typeface="Arial"/>
              <a:buChar char="•"/>
              <a:defRPr sz="1575" b="0" i="0" u="none" strike="noStrike" cap="none">
                <a:solidFill>
                  <a:schemeClr val="dk1"/>
                </a:solidFill>
                <a:latin typeface="Calibri"/>
                <a:ea typeface="Calibri"/>
                <a:cs typeface="Calibri"/>
                <a:sym typeface="Calibri"/>
              </a:defRPr>
            </a:lvl4pPr>
            <a:lvl5pPr marL="2286000" marR="0" lvl="4" indent="-328612" algn="l" rtl="0">
              <a:lnSpc>
                <a:spcPct val="90000"/>
              </a:lnSpc>
              <a:spcBef>
                <a:spcPts val="438"/>
              </a:spcBef>
              <a:spcAft>
                <a:spcPts val="0"/>
              </a:spcAft>
              <a:buClr>
                <a:schemeClr val="dk1"/>
              </a:buClr>
              <a:buSzPts val="1575"/>
              <a:buFont typeface="Arial"/>
              <a:buChar char="•"/>
              <a:defRPr sz="1575" b="0" i="0" u="none" strike="noStrike" cap="none">
                <a:solidFill>
                  <a:schemeClr val="dk1"/>
                </a:solidFill>
                <a:latin typeface="Calibri"/>
                <a:ea typeface="Calibri"/>
                <a:cs typeface="Calibri"/>
                <a:sym typeface="Calibri"/>
              </a:defRPr>
            </a:lvl5pPr>
            <a:lvl6pPr marL="2743200" marR="0" lvl="5" indent="-328612" algn="l" rtl="0">
              <a:lnSpc>
                <a:spcPct val="90000"/>
              </a:lnSpc>
              <a:spcBef>
                <a:spcPts val="438"/>
              </a:spcBef>
              <a:spcAft>
                <a:spcPts val="0"/>
              </a:spcAft>
              <a:buClr>
                <a:schemeClr val="dk1"/>
              </a:buClr>
              <a:buSzPts val="1575"/>
              <a:buFont typeface="Arial"/>
              <a:buChar char="•"/>
              <a:defRPr sz="1575" b="0" i="0" u="none" strike="noStrike" cap="none">
                <a:solidFill>
                  <a:schemeClr val="dk1"/>
                </a:solidFill>
                <a:latin typeface="Calibri"/>
                <a:ea typeface="Calibri"/>
                <a:cs typeface="Calibri"/>
                <a:sym typeface="Calibri"/>
              </a:defRPr>
            </a:lvl6pPr>
            <a:lvl7pPr marL="3200400" marR="0" lvl="6" indent="-328612" algn="l" rtl="0">
              <a:lnSpc>
                <a:spcPct val="90000"/>
              </a:lnSpc>
              <a:spcBef>
                <a:spcPts val="438"/>
              </a:spcBef>
              <a:spcAft>
                <a:spcPts val="0"/>
              </a:spcAft>
              <a:buClr>
                <a:schemeClr val="dk1"/>
              </a:buClr>
              <a:buSzPts val="1575"/>
              <a:buFont typeface="Arial"/>
              <a:buChar char="•"/>
              <a:defRPr sz="1575" b="0" i="0" u="none" strike="noStrike" cap="none">
                <a:solidFill>
                  <a:schemeClr val="dk1"/>
                </a:solidFill>
                <a:latin typeface="Calibri"/>
                <a:ea typeface="Calibri"/>
                <a:cs typeface="Calibri"/>
                <a:sym typeface="Calibri"/>
              </a:defRPr>
            </a:lvl7pPr>
            <a:lvl8pPr marL="3657600" marR="0" lvl="7" indent="-328612" algn="l" rtl="0">
              <a:lnSpc>
                <a:spcPct val="90000"/>
              </a:lnSpc>
              <a:spcBef>
                <a:spcPts val="438"/>
              </a:spcBef>
              <a:spcAft>
                <a:spcPts val="0"/>
              </a:spcAft>
              <a:buClr>
                <a:schemeClr val="dk1"/>
              </a:buClr>
              <a:buSzPts val="1575"/>
              <a:buFont typeface="Arial"/>
              <a:buChar char="•"/>
              <a:defRPr sz="1575" b="0" i="0" u="none" strike="noStrike" cap="none">
                <a:solidFill>
                  <a:schemeClr val="dk1"/>
                </a:solidFill>
                <a:latin typeface="Calibri"/>
                <a:ea typeface="Calibri"/>
                <a:cs typeface="Calibri"/>
                <a:sym typeface="Calibri"/>
              </a:defRPr>
            </a:lvl8pPr>
            <a:lvl9pPr marL="4114800" marR="0" lvl="8" indent="-328612" algn="l" rtl="0">
              <a:lnSpc>
                <a:spcPct val="90000"/>
              </a:lnSpc>
              <a:spcBef>
                <a:spcPts val="438"/>
              </a:spcBef>
              <a:spcAft>
                <a:spcPts val="0"/>
              </a:spcAft>
              <a:buClr>
                <a:schemeClr val="dk1"/>
              </a:buClr>
              <a:buSzPts val="1575"/>
              <a:buFont typeface="Arial"/>
              <a:buChar char="•"/>
              <a:defRPr sz="1575"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550069" y="9534527"/>
            <a:ext cx="1800225" cy="547688"/>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05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2650331" y="9534527"/>
            <a:ext cx="2700338" cy="547688"/>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05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5650706" y="9534527"/>
            <a:ext cx="1800225" cy="547688"/>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050" b="0" i="0" u="none" strike="noStrike" cap="none">
                <a:solidFill>
                  <a:srgbClr val="888888"/>
                </a:solidFill>
                <a:latin typeface="Calibri"/>
                <a:ea typeface="Calibri"/>
                <a:cs typeface="Calibri"/>
                <a:sym typeface="Calibri"/>
              </a:defRPr>
            </a:lvl1pPr>
            <a:lvl2pPr marL="0" marR="0" lvl="1" indent="0" algn="r" rtl="0">
              <a:spcBef>
                <a:spcPts val="0"/>
              </a:spcBef>
              <a:buNone/>
              <a:defRPr sz="1050" b="0" i="0" u="none" strike="noStrike" cap="none">
                <a:solidFill>
                  <a:srgbClr val="888888"/>
                </a:solidFill>
                <a:latin typeface="Calibri"/>
                <a:ea typeface="Calibri"/>
                <a:cs typeface="Calibri"/>
                <a:sym typeface="Calibri"/>
              </a:defRPr>
            </a:lvl2pPr>
            <a:lvl3pPr marL="0" marR="0" lvl="2" indent="0" algn="r" rtl="0">
              <a:spcBef>
                <a:spcPts val="0"/>
              </a:spcBef>
              <a:buNone/>
              <a:defRPr sz="1050" b="0" i="0" u="none" strike="noStrike" cap="none">
                <a:solidFill>
                  <a:srgbClr val="888888"/>
                </a:solidFill>
                <a:latin typeface="Calibri"/>
                <a:ea typeface="Calibri"/>
                <a:cs typeface="Calibri"/>
                <a:sym typeface="Calibri"/>
              </a:defRPr>
            </a:lvl3pPr>
            <a:lvl4pPr marL="0" marR="0" lvl="3" indent="0" algn="r" rtl="0">
              <a:spcBef>
                <a:spcPts val="0"/>
              </a:spcBef>
              <a:buNone/>
              <a:defRPr sz="1050" b="0" i="0" u="none" strike="noStrike" cap="none">
                <a:solidFill>
                  <a:srgbClr val="888888"/>
                </a:solidFill>
                <a:latin typeface="Calibri"/>
                <a:ea typeface="Calibri"/>
                <a:cs typeface="Calibri"/>
                <a:sym typeface="Calibri"/>
              </a:defRPr>
            </a:lvl4pPr>
            <a:lvl5pPr marL="0" marR="0" lvl="4" indent="0" algn="r" rtl="0">
              <a:spcBef>
                <a:spcPts val="0"/>
              </a:spcBef>
              <a:buNone/>
              <a:defRPr sz="1050" b="0" i="0" u="none" strike="noStrike" cap="none">
                <a:solidFill>
                  <a:srgbClr val="888888"/>
                </a:solidFill>
                <a:latin typeface="Calibri"/>
                <a:ea typeface="Calibri"/>
                <a:cs typeface="Calibri"/>
                <a:sym typeface="Calibri"/>
              </a:defRPr>
            </a:lvl5pPr>
            <a:lvl6pPr marL="0" marR="0" lvl="5" indent="0" algn="r" rtl="0">
              <a:spcBef>
                <a:spcPts val="0"/>
              </a:spcBef>
              <a:buNone/>
              <a:defRPr sz="1050" b="0" i="0" u="none" strike="noStrike" cap="none">
                <a:solidFill>
                  <a:srgbClr val="888888"/>
                </a:solidFill>
                <a:latin typeface="Calibri"/>
                <a:ea typeface="Calibri"/>
                <a:cs typeface="Calibri"/>
                <a:sym typeface="Calibri"/>
              </a:defRPr>
            </a:lvl6pPr>
            <a:lvl7pPr marL="0" marR="0" lvl="6" indent="0" algn="r" rtl="0">
              <a:spcBef>
                <a:spcPts val="0"/>
              </a:spcBef>
              <a:buNone/>
              <a:defRPr sz="1050" b="0" i="0" u="none" strike="noStrike" cap="none">
                <a:solidFill>
                  <a:srgbClr val="888888"/>
                </a:solidFill>
                <a:latin typeface="Calibri"/>
                <a:ea typeface="Calibri"/>
                <a:cs typeface="Calibri"/>
                <a:sym typeface="Calibri"/>
              </a:defRPr>
            </a:lvl7pPr>
            <a:lvl8pPr marL="0" marR="0" lvl="7" indent="0" algn="r" rtl="0">
              <a:spcBef>
                <a:spcPts val="0"/>
              </a:spcBef>
              <a:buNone/>
              <a:defRPr sz="1050" b="0" i="0" u="none" strike="noStrike" cap="none">
                <a:solidFill>
                  <a:srgbClr val="888888"/>
                </a:solidFill>
                <a:latin typeface="Calibri"/>
                <a:ea typeface="Calibri"/>
                <a:cs typeface="Calibri"/>
                <a:sym typeface="Calibri"/>
              </a:defRPr>
            </a:lvl8pPr>
            <a:lvl9pPr marL="0" marR="0" lvl="8" indent="0" algn="r" rtl="0">
              <a:spcBef>
                <a:spcPts val="0"/>
              </a:spcBef>
              <a:buNone/>
              <a:defRPr sz="105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1.gif"/></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p:nvPr/>
        </p:nvSpPr>
        <p:spPr>
          <a:xfrm>
            <a:off x="1" y="1219201"/>
            <a:ext cx="2664600" cy="9078600"/>
          </a:xfrm>
          <a:prstGeom prst="rect">
            <a:avLst/>
          </a:prstGeom>
          <a:solidFill>
            <a:schemeClr val="lt2"/>
          </a:solidFill>
          <a:ln w="12700" cap="flat" cmpd="sng">
            <a:solidFill>
              <a:schemeClr val="lt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400" b="1" dirty="0">
              <a:solidFill>
                <a:srgbClr val="00108C"/>
              </a:solidFill>
              <a:latin typeface="Aharoni"/>
              <a:ea typeface="Aharoni"/>
              <a:cs typeface="Aharoni"/>
              <a:sym typeface="Aharoni"/>
            </a:endParaRPr>
          </a:p>
          <a:p>
            <a:pPr marL="0" marR="0" lvl="0" indent="0" algn="l" rtl="0">
              <a:spcBef>
                <a:spcPts val="0"/>
              </a:spcBef>
              <a:spcAft>
                <a:spcPts val="0"/>
              </a:spcAft>
              <a:buNone/>
            </a:pPr>
            <a:r>
              <a:rPr lang="en-US" b="1" dirty="0">
                <a:solidFill>
                  <a:srgbClr val="23498D"/>
                </a:solidFill>
                <a:latin typeface="Montserrat"/>
                <a:ea typeface="Montserrat"/>
                <a:cs typeface="Montserrat"/>
                <a:sym typeface="Montserrat"/>
              </a:rPr>
              <a:t>  </a:t>
            </a:r>
            <a:r>
              <a:rPr lang="en-US" sz="1200" b="1" dirty="0">
                <a:solidFill>
                  <a:srgbClr val="23498D"/>
                </a:solidFill>
                <a:latin typeface="Montserrat"/>
                <a:ea typeface="Montserrat"/>
                <a:cs typeface="Montserrat"/>
                <a:sym typeface="Montserrat"/>
              </a:rPr>
              <a:t> ADMINISTRATION</a:t>
            </a:r>
            <a:r>
              <a:rPr lang="en-US" sz="1200" b="1" dirty="0">
                <a:solidFill>
                  <a:srgbClr val="23498D"/>
                </a:solidFill>
                <a:latin typeface="Nunito"/>
                <a:ea typeface="Nunito"/>
                <a:cs typeface="Nunito"/>
                <a:sym typeface="Nunito"/>
              </a:rPr>
              <a:t> </a:t>
            </a:r>
            <a:endParaRPr sz="1200" b="1" dirty="0">
              <a:solidFill>
                <a:srgbClr val="23498D"/>
              </a:solidFill>
              <a:latin typeface="Nunito"/>
              <a:ea typeface="Nunito"/>
              <a:cs typeface="Nunito"/>
              <a:sym typeface="Nunito"/>
            </a:endParaRPr>
          </a:p>
          <a:p>
            <a:pPr marL="0" marR="0" lvl="0" indent="0" algn="l" rtl="0">
              <a:spcBef>
                <a:spcPts val="0"/>
              </a:spcBef>
              <a:spcAft>
                <a:spcPts val="0"/>
              </a:spcAft>
              <a:buNone/>
            </a:pPr>
            <a:endParaRPr sz="900" b="1" dirty="0">
              <a:solidFill>
                <a:srgbClr val="00108C"/>
              </a:solidFill>
              <a:latin typeface="Aharoni"/>
              <a:ea typeface="Aharoni"/>
              <a:cs typeface="Aharoni"/>
              <a:sym typeface="Aharoni"/>
            </a:endParaRPr>
          </a:p>
          <a:p>
            <a:pPr marL="0" marR="0" lvl="0" indent="0" algn="l" rtl="0">
              <a:spcBef>
                <a:spcPts val="0"/>
              </a:spcBef>
              <a:spcAft>
                <a:spcPts val="0"/>
              </a:spcAft>
              <a:buNone/>
            </a:pPr>
            <a:r>
              <a:rPr lang="en-US" sz="1181" dirty="0">
                <a:solidFill>
                  <a:srgbClr val="2F5496"/>
                </a:solidFill>
                <a:latin typeface="Calibri"/>
                <a:ea typeface="Calibri"/>
                <a:cs typeface="Calibri"/>
                <a:sym typeface="Calibri"/>
              </a:rPr>
              <a:t>  </a:t>
            </a:r>
            <a:r>
              <a:rPr lang="en-US" sz="1100" dirty="0">
                <a:solidFill>
                  <a:srgbClr val="2F5496"/>
                </a:solidFill>
                <a:latin typeface="Calibri"/>
                <a:ea typeface="Calibri"/>
                <a:cs typeface="Calibri"/>
                <a:sym typeface="Calibri"/>
              </a:rPr>
              <a:t>  </a:t>
            </a:r>
            <a:r>
              <a:rPr lang="en-US" sz="1100" dirty="0">
                <a:solidFill>
                  <a:srgbClr val="2F5496"/>
                </a:solidFill>
                <a:latin typeface="Sanchez"/>
                <a:ea typeface="Sanchez"/>
                <a:cs typeface="Sanchez"/>
                <a:sym typeface="Sanchez"/>
              </a:rPr>
              <a:t>Jennifer Staten, Principal </a:t>
            </a:r>
            <a:endParaRPr sz="1100" dirty="0">
              <a:latin typeface="Sanchez"/>
              <a:ea typeface="Sanchez"/>
              <a:cs typeface="Sanchez"/>
              <a:sym typeface="Sanchez"/>
            </a:endParaRPr>
          </a:p>
          <a:p>
            <a:pPr marL="0" marR="0" lvl="0" indent="0" algn="l" rtl="0">
              <a:spcBef>
                <a:spcPts val="0"/>
              </a:spcBef>
              <a:spcAft>
                <a:spcPts val="0"/>
              </a:spcAft>
              <a:buNone/>
            </a:pPr>
            <a:r>
              <a:rPr lang="en-US" sz="1100" dirty="0">
                <a:solidFill>
                  <a:srgbClr val="2F5496"/>
                </a:solidFill>
                <a:latin typeface="Sanchez"/>
                <a:ea typeface="Sanchez"/>
                <a:cs typeface="Sanchez"/>
                <a:sym typeface="Sanchez"/>
              </a:rPr>
              <a:t>   vragovicj@pcsb.org </a:t>
            </a:r>
            <a:endParaRPr sz="1100" dirty="0">
              <a:latin typeface="Sanchez"/>
              <a:ea typeface="Sanchez"/>
              <a:cs typeface="Sanchez"/>
              <a:sym typeface="Sanchez"/>
            </a:endParaRPr>
          </a:p>
          <a:p>
            <a:pPr marL="0" marR="0" lvl="0" indent="0" algn="l" rtl="0">
              <a:spcBef>
                <a:spcPts val="0"/>
              </a:spcBef>
              <a:spcAft>
                <a:spcPts val="0"/>
              </a:spcAft>
              <a:buNone/>
            </a:pPr>
            <a:endParaRPr sz="900" dirty="0">
              <a:solidFill>
                <a:srgbClr val="2F5496"/>
              </a:solidFill>
              <a:latin typeface="Sanchez"/>
              <a:ea typeface="Sanchez"/>
              <a:cs typeface="Sanchez"/>
              <a:sym typeface="Sanchez"/>
            </a:endParaRPr>
          </a:p>
          <a:p>
            <a:pPr marL="0" marR="0" lvl="0" indent="0" algn="l" rtl="0">
              <a:spcBef>
                <a:spcPts val="0"/>
              </a:spcBef>
              <a:spcAft>
                <a:spcPts val="0"/>
              </a:spcAft>
              <a:buNone/>
            </a:pPr>
            <a:r>
              <a:rPr lang="en-US" sz="1100" dirty="0">
                <a:solidFill>
                  <a:srgbClr val="2F5496"/>
                </a:solidFill>
                <a:latin typeface="Sanchez"/>
                <a:ea typeface="Sanchez"/>
                <a:cs typeface="Sanchez"/>
                <a:sym typeface="Sanchez"/>
              </a:rPr>
              <a:t>   Michael Vasallo, IB Coordinator </a:t>
            </a:r>
            <a:endParaRPr sz="1100" dirty="0">
              <a:latin typeface="Sanchez"/>
              <a:ea typeface="Sanchez"/>
              <a:cs typeface="Sanchez"/>
              <a:sym typeface="Sanchez"/>
            </a:endParaRPr>
          </a:p>
          <a:p>
            <a:pPr marL="0" marR="0" lvl="0" indent="0" algn="l" rtl="0">
              <a:spcBef>
                <a:spcPts val="0"/>
              </a:spcBef>
              <a:spcAft>
                <a:spcPts val="0"/>
              </a:spcAft>
              <a:buNone/>
            </a:pPr>
            <a:r>
              <a:rPr lang="en-US" sz="1100" dirty="0">
                <a:solidFill>
                  <a:srgbClr val="2F5496"/>
                </a:solidFill>
                <a:latin typeface="Sanchez"/>
                <a:ea typeface="Sanchez"/>
                <a:cs typeface="Sanchez"/>
                <a:sym typeface="Sanchez"/>
              </a:rPr>
              <a:t>   vasallom@pcsb.org </a:t>
            </a:r>
            <a:endParaRPr sz="1100" dirty="0">
              <a:latin typeface="Sanchez"/>
              <a:ea typeface="Sanchez"/>
              <a:cs typeface="Sanchez"/>
              <a:sym typeface="Sanchez"/>
            </a:endParaRPr>
          </a:p>
          <a:p>
            <a:pPr marL="0" marR="0" lvl="0" indent="0" algn="l" rtl="0">
              <a:spcBef>
                <a:spcPts val="0"/>
              </a:spcBef>
              <a:spcAft>
                <a:spcPts val="0"/>
              </a:spcAft>
              <a:buNone/>
            </a:pPr>
            <a:endParaRPr sz="900" dirty="0">
              <a:solidFill>
                <a:srgbClr val="2F5496"/>
              </a:solidFill>
              <a:latin typeface="Sanchez"/>
              <a:ea typeface="Sanchez"/>
              <a:cs typeface="Sanchez"/>
              <a:sym typeface="Sanchez"/>
            </a:endParaRPr>
          </a:p>
          <a:p>
            <a:pPr marL="0" marR="0" lvl="0" indent="0" algn="l" rtl="0">
              <a:spcBef>
                <a:spcPts val="0"/>
              </a:spcBef>
              <a:spcAft>
                <a:spcPts val="0"/>
              </a:spcAft>
              <a:buNone/>
            </a:pPr>
            <a:r>
              <a:rPr lang="en-US" sz="1100" dirty="0">
                <a:solidFill>
                  <a:srgbClr val="2F5496"/>
                </a:solidFill>
                <a:latin typeface="Sanchez"/>
                <a:ea typeface="Sanchez"/>
                <a:cs typeface="Sanchez"/>
                <a:sym typeface="Sanchez"/>
              </a:rPr>
              <a:t>   Takeiah Perry, IB Counselor</a:t>
            </a:r>
            <a:endParaRPr sz="1100" dirty="0">
              <a:latin typeface="Sanchez"/>
              <a:ea typeface="Sanchez"/>
              <a:cs typeface="Sanchez"/>
              <a:sym typeface="Sanchez"/>
            </a:endParaRPr>
          </a:p>
          <a:p>
            <a:pPr marL="0" marR="0" lvl="0" indent="0" algn="l" rtl="0">
              <a:spcBef>
                <a:spcPts val="0"/>
              </a:spcBef>
              <a:spcAft>
                <a:spcPts val="0"/>
              </a:spcAft>
              <a:buNone/>
            </a:pPr>
            <a:r>
              <a:rPr lang="en-US" sz="1100" dirty="0">
                <a:solidFill>
                  <a:srgbClr val="2F5496"/>
                </a:solidFill>
                <a:latin typeface="Sanchez"/>
                <a:ea typeface="Sanchez"/>
                <a:cs typeface="Sanchez"/>
                <a:sym typeface="Sanchez"/>
              </a:rPr>
              <a:t>   perryta@pcsb.org </a:t>
            </a:r>
            <a:endParaRPr sz="1100" dirty="0">
              <a:latin typeface="Sanchez"/>
              <a:ea typeface="Sanchez"/>
              <a:cs typeface="Sanchez"/>
              <a:sym typeface="Sanchez"/>
            </a:endParaRPr>
          </a:p>
          <a:p>
            <a:pPr marL="0" marR="0" lvl="0" indent="0" algn="l" rtl="0">
              <a:spcBef>
                <a:spcPts val="0"/>
              </a:spcBef>
              <a:spcAft>
                <a:spcPts val="0"/>
              </a:spcAft>
              <a:buNone/>
            </a:pPr>
            <a:endParaRPr sz="900" dirty="0">
              <a:solidFill>
                <a:srgbClr val="2F5496"/>
              </a:solidFill>
              <a:latin typeface="Sanchez"/>
              <a:ea typeface="Sanchez"/>
              <a:cs typeface="Sanchez"/>
              <a:sym typeface="Sanchez"/>
            </a:endParaRPr>
          </a:p>
          <a:p>
            <a:pPr marL="0" marR="0" lvl="0" indent="0" algn="l" rtl="0">
              <a:spcBef>
                <a:spcPts val="0"/>
              </a:spcBef>
              <a:spcAft>
                <a:spcPts val="0"/>
              </a:spcAft>
              <a:buNone/>
            </a:pPr>
            <a:r>
              <a:rPr lang="en-US" sz="1100" dirty="0">
                <a:solidFill>
                  <a:srgbClr val="2F5496"/>
                </a:solidFill>
                <a:latin typeface="Sanchez"/>
                <a:ea typeface="Sanchez"/>
                <a:cs typeface="Sanchez"/>
                <a:sym typeface="Sanchez"/>
              </a:rPr>
              <a:t>   </a:t>
            </a:r>
            <a:r>
              <a:rPr lang="en-US" sz="1100" dirty="0" err="1">
                <a:solidFill>
                  <a:srgbClr val="2F5496"/>
                </a:solidFill>
                <a:latin typeface="Sanchez"/>
                <a:ea typeface="Sanchez"/>
                <a:cs typeface="Sanchez"/>
                <a:sym typeface="Sanchez"/>
              </a:rPr>
              <a:t>Marlee</a:t>
            </a:r>
            <a:r>
              <a:rPr lang="en-US" sz="1100" dirty="0">
                <a:solidFill>
                  <a:srgbClr val="2F5496"/>
                </a:solidFill>
                <a:latin typeface="Sanchez"/>
                <a:ea typeface="Sanchez"/>
                <a:cs typeface="Sanchez"/>
                <a:sym typeface="Sanchez"/>
              </a:rPr>
              <a:t> Piittmann, IB Clerk </a:t>
            </a:r>
            <a:endParaRPr sz="1100" dirty="0">
              <a:latin typeface="Sanchez"/>
              <a:ea typeface="Sanchez"/>
              <a:cs typeface="Sanchez"/>
              <a:sym typeface="Sanchez"/>
            </a:endParaRPr>
          </a:p>
          <a:p>
            <a:pPr marL="0" marR="0" lvl="0" indent="0" algn="l" rtl="0">
              <a:spcBef>
                <a:spcPts val="0"/>
              </a:spcBef>
              <a:spcAft>
                <a:spcPts val="0"/>
              </a:spcAft>
              <a:buNone/>
            </a:pPr>
            <a:r>
              <a:rPr lang="en-US" sz="1100" dirty="0">
                <a:solidFill>
                  <a:srgbClr val="2F5496"/>
                </a:solidFill>
                <a:latin typeface="Sanchez"/>
                <a:ea typeface="Sanchez"/>
                <a:cs typeface="Sanchez"/>
                <a:sym typeface="Sanchez"/>
              </a:rPr>
              <a:t>   piittmannm@pcsb.org </a:t>
            </a:r>
            <a:endParaRPr sz="1100" dirty="0">
              <a:latin typeface="Sanchez"/>
              <a:ea typeface="Sanchez"/>
              <a:cs typeface="Sanchez"/>
              <a:sym typeface="Sanchez"/>
            </a:endParaRPr>
          </a:p>
          <a:p>
            <a:pPr marL="0" marR="0" lvl="0" indent="0" algn="l" rtl="0">
              <a:spcBef>
                <a:spcPts val="0"/>
              </a:spcBef>
              <a:spcAft>
                <a:spcPts val="0"/>
              </a:spcAft>
              <a:buNone/>
            </a:pPr>
            <a:endParaRPr sz="1500" dirty="0">
              <a:solidFill>
                <a:srgbClr val="00108C"/>
              </a:solidFill>
              <a:latin typeface="Calibri"/>
              <a:ea typeface="Calibri"/>
              <a:cs typeface="Calibri"/>
              <a:sym typeface="Calibri"/>
            </a:endParaRPr>
          </a:p>
          <a:p>
            <a:pPr marL="0" marR="0" lvl="0" indent="0" algn="l" rtl="0">
              <a:spcBef>
                <a:spcPts val="0"/>
              </a:spcBef>
              <a:spcAft>
                <a:spcPts val="0"/>
              </a:spcAft>
              <a:buNone/>
            </a:pPr>
            <a:r>
              <a:rPr lang="en-US" sz="1200" dirty="0">
                <a:solidFill>
                  <a:srgbClr val="00108C"/>
                </a:solidFill>
                <a:latin typeface="Calibri"/>
                <a:ea typeface="Calibri"/>
                <a:cs typeface="Calibri"/>
                <a:sym typeface="Calibri"/>
              </a:rPr>
              <a:t>    </a:t>
            </a:r>
            <a:r>
              <a:rPr lang="en-US" sz="1200" b="1" dirty="0">
                <a:solidFill>
                  <a:srgbClr val="23498D"/>
                </a:solidFill>
                <a:latin typeface="Montserrat"/>
                <a:ea typeface="Montserrat"/>
                <a:cs typeface="Montserrat"/>
                <a:sym typeface="Montserrat"/>
              </a:rPr>
              <a:t>CONTACT</a:t>
            </a:r>
            <a:endParaRPr sz="1200" b="1" dirty="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900" b="1" dirty="0">
              <a:solidFill>
                <a:srgbClr val="00108C"/>
              </a:solidFill>
              <a:latin typeface="Montserrat"/>
              <a:ea typeface="Montserrat"/>
              <a:cs typeface="Montserrat"/>
              <a:sym typeface="Montserrat"/>
            </a:endParaRPr>
          </a:p>
          <a:p>
            <a:pPr marL="0" marR="0" lvl="0" indent="0" algn="l" rtl="0">
              <a:spcBef>
                <a:spcPts val="0"/>
              </a:spcBef>
              <a:spcAft>
                <a:spcPts val="0"/>
              </a:spcAft>
              <a:buNone/>
            </a:pPr>
            <a:r>
              <a:rPr lang="en-US" sz="600" b="1" dirty="0">
                <a:solidFill>
                  <a:srgbClr val="00108C"/>
                </a:solidFill>
                <a:latin typeface="Montserrat"/>
                <a:ea typeface="Montserrat"/>
                <a:cs typeface="Montserrat"/>
                <a:sym typeface="Montserrat"/>
              </a:rPr>
              <a:t>      </a:t>
            </a:r>
            <a:r>
              <a:rPr lang="en-US" sz="1100" dirty="0">
                <a:solidFill>
                  <a:srgbClr val="2F5496"/>
                </a:solidFill>
                <a:latin typeface="Sanchez"/>
                <a:ea typeface="Sanchez"/>
                <a:cs typeface="Sanchez"/>
                <a:sym typeface="Sanchez"/>
              </a:rPr>
              <a:t>410 Missouri Avenue </a:t>
            </a:r>
            <a:br>
              <a:rPr lang="en-US" sz="1100" dirty="0">
                <a:solidFill>
                  <a:srgbClr val="2F5496"/>
                </a:solidFill>
                <a:latin typeface="Sanchez"/>
                <a:ea typeface="Sanchez"/>
                <a:cs typeface="Sanchez"/>
                <a:sym typeface="Sanchez"/>
              </a:rPr>
            </a:br>
            <a:r>
              <a:rPr lang="en-US" sz="1100" dirty="0">
                <a:solidFill>
                  <a:srgbClr val="2F5496"/>
                </a:solidFill>
                <a:latin typeface="Sanchez"/>
                <a:ea typeface="Sanchez"/>
                <a:cs typeface="Sanchez"/>
                <a:sym typeface="Sanchez"/>
              </a:rPr>
              <a:t>   Largo, Florida 33770 </a:t>
            </a:r>
            <a:endParaRPr sz="1100" dirty="0">
              <a:latin typeface="Sanchez"/>
              <a:ea typeface="Sanchez"/>
              <a:cs typeface="Sanchez"/>
              <a:sym typeface="Sanchez"/>
            </a:endParaRPr>
          </a:p>
          <a:p>
            <a:pPr marL="0" marR="0" lvl="0" indent="0" algn="l" rtl="0">
              <a:spcBef>
                <a:spcPts val="0"/>
              </a:spcBef>
              <a:spcAft>
                <a:spcPts val="0"/>
              </a:spcAft>
              <a:buNone/>
            </a:pPr>
            <a:r>
              <a:rPr lang="en-US" sz="1100" dirty="0">
                <a:solidFill>
                  <a:srgbClr val="2F5496"/>
                </a:solidFill>
                <a:latin typeface="Sanchez"/>
                <a:ea typeface="Sanchez"/>
                <a:cs typeface="Sanchez"/>
                <a:sym typeface="Sanchez"/>
              </a:rPr>
              <a:t>   Phone: 727-588-3758 </a:t>
            </a:r>
            <a:endParaRPr sz="1100" dirty="0">
              <a:latin typeface="Sanchez"/>
              <a:ea typeface="Sanchez"/>
              <a:cs typeface="Sanchez"/>
              <a:sym typeface="Sanchez"/>
            </a:endParaRPr>
          </a:p>
          <a:p>
            <a:pPr marL="0" marR="0" lvl="0" indent="0" algn="l" rtl="0">
              <a:spcBef>
                <a:spcPts val="0"/>
              </a:spcBef>
              <a:spcAft>
                <a:spcPts val="0"/>
              </a:spcAft>
              <a:buNone/>
            </a:pPr>
            <a:r>
              <a:rPr lang="en-US" sz="1100" dirty="0">
                <a:solidFill>
                  <a:srgbClr val="2F5496"/>
                </a:solidFill>
                <a:latin typeface="Sanchez"/>
                <a:ea typeface="Sanchez"/>
                <a:cs typeface="Sanchez"/>
                <a:sym typeface="Sanchez"/>
              </a:rPr>
              <a:t>   Fax: 727-588-4037 </a:t>
            </a:r>
            <a:endParaRPr sz="1100" dirty="0">
              <a:latin typeface="Sanchez"/>
              <a:ea typeface="Sanchez"/>
              <a:cs typeface="Sanchez"/>
              <a:sym typeface="Sanchez"/>
            </a:endParaRPr>
          </a:p>
          <a:p>
            <a:pPr marL="0" marR="0" lvl="0" indent="0" algn="l" rtl="0">
              <a:spcBef>
                <a:spcPts val="0"/>
              </a:spcBef>
              <a:spcAft>
                <a:spcPts val="0"/>
              </a:spcAft>
              <a:buNone/>
            </a:pPr>
            <a:r>
              <a:rPr lang="en-US" sz="1100" dirty="0">
                <a:solidFill>
                  <a:srgbClr val="2F5496"/>
                </a:solidFill>
                <a:latin typeface="Sanchez"/>
                <a:ea typeface="Sanchez"/>
                <a:cs typeface="Sanchez"/>
                <a:sym typeface="Sanchez"/>
              </a:rPr>
              <a:t>   www.pcsb.org/largo-hs </a:t>
            </a:r>
            <a:endParaRPr sz="1000" dirty="0">
              <a:solidFill>
                <a:srgbClr val="00108C"/>
              </a:solidFill>
              <a:latin typeface="Calibri"/>
              <a:ea typeface="Calibri"/>
              <a:cs typeface="Calibri"/>
              <a:sym typeface="Calibri"/>
            </a:endParaRPr>
          </a:p>
          <a:p>
            <a:pPr marL="0" marR="0" lvl="0" indent="0" algn="l" rtl="0">
              <a:spcBef>
                <a:spcPts val="0"/>
              </a:spcBef>
              <a:spcAft>
                <a:spcPts val="0"/>
              </a:spcAft>
              <a:buNone/>
            </a:pPr>
            <a:endParaRPr sz="1500" dirty="0">
              <a:solidFill>
                <a:srgbClr val="00108C"/>
              </a:solidFill>
              <a:latin typeface="Calibri"/>
              <a:ea typeface="Calibri"/>
              <a:cs typeface="Calibri"/>
              <a:sym typeface="Calibri"/>
            </a:endParaRPr>
          </a:p>
          <a:p>
            <a:pPr marL="0" marR="0" lvl="0" indent="0" algn="l" rtl="0">
              <a:spcBef>
                <a:spcPts val="0"/>
              </a:spcBef>
              <a:spcAft>
                <a:spcPts val="0"/>
              </a:spcAft>
              <a:buNone/>
            </a:pPr>
            <a:r>
              <a:rPr lang="en-US" sz="1200" dirty="0">
                <a:solidFill>
                  <a:srgbClr val="00108C"/>
                </a:solidFill>
                <a:latin typeface="Calibri"/>
                <a:ea typeface="Calibri"/>
                <a:cs typeface="Calibri"/>
                <a:sym typeface="Calibri"/>
              </a:rPr>
              <a:t>  </a:t>
            </a:r>
            <a:r>
              <a:rPr lang="en-US" sz="1200" dirty="0">
                <a:solidFill>
                  <a:srgbClr val="23498D"/>
                </a:solidFill>
                <a:latin typeface="Calibri"/>
                <a:ea typeface="Calibri"/>
                <a:cs typeface="Calibri"/>
                <a:sym typeface="Calibri"/>
              </a:rPr>
              <a:t>  </a:t>
            </a:r>
            <a:r>
              <a:rPr lang="en-US" sz="1200" b="1" dirty="0">
                <a:solidFill>
                  <a:srgbClr val="23498D"/>
                </a:solidFill>
                <a:latin typeface="Montserrat"/>
                <a:ea typeface="Montserrat"/>
                <a:cs typeface="Montserrat"/>
                <a:sym typeface="Montserrat"/>
              </a:rPr>
              <a:t>CODES </a:t>
            </a:r>
            <a:endParaRPr sz="1200" b="1" dirty="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900" b="1" dirty="0">
              <a:solidFill>
                <a:srgbClr val="00108C"/>
              </a:solidFill>
              <a:latin typeface="Aharoni"/>
              <a:ea typeface="Aharoni"/>
              <a:cs typeface="Aharoni"/>
              <a:sym typeface="Aharoni"/>
            </a:endParaRPr>
          </a:p>
          <a:p>
            <a:pPr marL="0" marR="0" lvl="0" indent="0" algn="l" rtl="0">
              <a:spcBef>
                <a:spcPts val="0"/>
              </a:spcBef>
              <a:spcAft>
                <a:spcPts val="0"/>
              </a:spcAft>
              <a:buNone/>
            </a:pPr>
            <a:r>
              <a:rPr lang="en-US" sz="1181" dirty="0">
                <a:solidFill>
                  <a:srgbClr val="2F5496"/>
                </a:solidFill>
                <a:latin typeface="Calibri"/>
                <a:ea typeface="Calibri"/>
                <a:cs typeface="Calibri"/>
                <a:sym typeface="Calibri"/>
              </a:rPr>
              <a:t>   </a:t>
            </a:r>
            <a:r>
              <a:rPr lang="en-US" sz="1000" dirty="0">
                <a:solidFill>
                  <a:srgbClr val="2F5496"/>
                </a:solidFill>
                <a:latin typeface="Calibri"/>
                <a:ea typeface="Calibri"/>
                <a:cs typeface="Calibri"/>
                <a:sym typeface="Calibri"/>
              </a:rPr>
              <a:t> </a:t>
            </a:r>
            <a:r>
              <a:rPr lang="en-US" sz="1100" dirty="0">
                <a:solidFill>
                  <a:srgbClr val="2F5496"/>
                </a:solidFill>
                <a:latin typeface="Sanchez"/>
                <a:ea typeface="Sanchez"/>
                <a:cs typeface="Sanchez"/>
                <a:sym typeface="Sanchez"/>
              </a:rPr>
              <a:t>CEEB: 100925 </a:t>
            </a:r>
            <a:endParaRPr sz="1100" dirty="0">
              <a:latin typeface="Sanchez"/>
              <a:ea typeface="Sanchez"/>
              <a:cs typeface="Sanchez"/>
              <a:sym typeface="Sanchez"/>
            </a:endParaRPr>
          </a:p>
          <a:p>
            <a:pPr marL="0" marR="0" lvl="0" indent="0" algn="l" rtl="0">
              <a:spcBef>
                <a:spcPts val="0"/>
              </a:spcBef>
              <a:spcAft>
                <a:spcPts val="0"/>
              </a:spcAft>
              <a:buNone/>
            </a:pPr>
            <a:r>
              <a:rPr lang="en-US" sz="1100" dirty="0">
                <a:latin typeface="Sanchez"/>
                <a:ea typeface="Sanchez"/>
                <a:cs typeface="Sanchez"/>
                <a:sym typeface="Sanchez"/>
              </a:rPr>
              <a:t>   </a:t>
            </a:r>
            <a:r>
              <a:rPr lang="en-US" sz="1100" dirty="0">
                <a:solidFill>
                  <a:srgbClr val="2F5496"/>
                </a:solidFill>
                <a:latin typeface="Sanchez"/>
                <a:ea typeface="Sanchez"/>
                <a:cs typeface="Sanchez"/>
                <a:sym typeface="Sanchez"/>
              </a:rPr>
              <a:t>IB: 049031</a:t>
            </a:r>
            <a:endParaRPr sz="1100" dirty="0">
              <a:latin typeface="Sanchez"/>
              <a:ea typeface="Sanchez"/>
              <a:cs typeface="Sanchez"/>
              <a:sym typeface="Sanchez"/>
            </a:endParaRPr>
          </a:p>
          <a:p>
            <a:pPr marL="0" marR="0" lvl="0" indent="0" algn="l" rtl="0">
              <a:spcBef>
                <a:spcPts val="0"/>
              </a:spcBef>
              <a:spcAft>
                <a:spcPts val="0"/>
              </a:spcAft>
              <a:buNone/>
            </a:pPr>
            <a:endParaRPr sz="1500" dirty="0">
              <a:solidFill>
                <a:srgbClr val="00108C"/>
              </a:solidFill>
              <a:latin typeface="Calibri"/>
              <a:ea typeface="Calibri"/>
              <a:cs typeface="Calibri"/>
              <a:sym typeface="Calibri"/>
            </a:endParaRPr>
          </a:p>
          <a:p>
            <a:pPr marL="0" marR="0" lvl="0" indent="0" algn="l" rtl="0">
              <a:spcBef>
                <a:spcPts val="0"/>
              </a:spcBef>
              <a:spcAft>
                <a:spcPts val="0"/>
              </a:spcAft>
              <a:buNone/>
            </a:pPr>
            <a:r>
              <a:rPr lang="en-US" sz="1000" dirty="0">
                <a:solidFill>
                  <a:srgbClr val="00108C"/>
                </a:solidFill>
                <a:latin typeface="Calibri"/>
                <a:ea typeface="Calibri"/>
                <a:cs typeface="Calibri"/>
                <a:sym typeface="Calibri"/>
              </a:rPr>
              <a:t> </a:t>
            </a:r>
            <a:r>
              <a:rPr lang="en-US" sz="1000" dirty="0">
                <a:solidFill>
                  <a:srgbClr val="23498D"/>
                </a:solidFill>
                <a:latin typeface="Calibri"/>
                <a:ea typeface="Calibri"/>
                <a:cs typeface="Calibri"/>
                <a:sym typeface="Calibri"/>
              </a:rPr>
              <a:t>    </a:t>
            </a:r>
            <a:r>
              <a:rPr lang="en-US" sz="1200" b="1" dirty="0">
                <a:solidFill>
                  <a:srgbClr val="23498D"/>
                </a:solidFill>
                <a:latin typeface="Montserrat"/>
                <a:ea typeface="Montserrat"/>
                <a:cs typeface="Montserrat"/>
                <a:sym typeface="Montserrat"/>
              </a:rPr>
              <a:t>ACCREDITATIONS &amp;</a:t>
            </a:r>
            <a:endParaRPr sz="1200" b="1" dirty="0">
              <a:solidFill>
                <a:srgbClr val="23498D"/>
              </a:solidFill>
              <a:latin typeface="Montserrat"/>
              <a:ea typeface="Montserrat"/>
              <a:cs typeface="Montserrat"/>
              <a:sym typeface="Montserrat"/>
            </a:endParaRPr>
          </a:p>
          <a:p>
            <a:pPr marL="0" marR="0" lvl="0" indent="0" algn="l" rtl="0">
              <a:spcBef>
                <a:spcPts val="0"/>
              </a:spcBef>
              <a:spcAft>
                <a:spcPts val="0"/>
              </a:spcAft>
              <a:buNone/>
            </a:pPr>
            <a:r>
              <a:rPr lang="en-US" sz="1200" b="1" dirty="0">
                <a:solidFill>
                  <a:srgbClr val="23498D"/>
                </a:solidFill>
                <a:latin typeface="Montserrat"/>
                <a:ea typeface="Montserrat"/>
                <a:cs typeface="Montserrat"/>
                <a:sym typeface="Montserrat"/>
              </a:rPr>
              <a:t>  </a:t>
            </a:r>
            <a:r>
              <a:rPr lang="en-US" sz="800" b="1" dirty="0">
                <a:solidFill>
                  <a:srgbClr val="23498D"/>
                </a:solidFill>
                <a:latin typeface="Montserrat"/>
                <a:ea typeface="Montserrat"/>
                <a:cs typeface="Montserrat"/>
                <a:sym typeface="Montserrat"/>
              </a:rPr>
              <a:t>  </a:t>
            </a:r>
            <a:r>
              <a:rPr lang="en-US" sz="1200" b="1" dirty="0">
                <a:solidFill>
                  <a:srgbClr val="23498D"/>
                </a:solidFill>
                <a:latin typeface="Montserrat"/>
                <a:ea typeface="Montserrat"/>
                <a:cs typeface="Montserrat"/>
                <a:sym typeface="Montserrat"/>
              </a:rPr>
              <a:t>AFFILIATIONS </a:t>
            </a:r>
            <a:endParaRPr sz="1200" b="1" dirty="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900" b="1" dirty="0">
              <a:solidFill>
                <a:srgbClr val="00108C"/>
              </a:solidFill>
              <a:latin typeface="Aharoni"/>
              <a:ea typeface="Aharoni"/>
              <a:cs typeface="Aharoni"/>
              <a:sym typeface="Aharoni"/>
            </a:endParaRPr>
          </a:p>
          <a:p>
            <a:pPr marL="0" marR="0" lvl="0" indent="0" algn="l" rtl="0">
              <a:spcBef>
                <a:spcPts val="0"/>
              </a:spcBef>
              <a:spcAft>
                <a:spcPts val="0"/>
              </a:spcAft>
              <a:buNone/>
            </a:pPr>
            <a:r>
              <a:rPr lang="en-US" sz="900" b="1" dirty="0">
                <a:solidFill>
                  <a:srgbClr val="00108C"/>
                </a:solidFill>
                <a:latin typeface="Aharoni"/>
                <a:ea typeface="Aharoni"/>
                <a:cs typeface="Aharoni"/>
                <a:sym typeface="Aharoni"/>
              </a:rPr>
              <a:t>     </a:t>
            </a:r>
            <a:r>
              <a:rPr lang="en-US" sz="1100" dirty="0" err="1">
                <a:solidFill>
                  <a:srgbClr val="2F5496"/>
                </a:solidFill>
                <a:latin typeface="Sanchez"/>
                <a:ea typeface="Sanchez"/>
                <a:cs typeface="Sanchez"/>
                <a:sym typeface="Sanchez"/>
              </a:rPr>
              <a:t>Cognia</a:t>
            </a:r>
            <a:r>
              <a:rPr lang="en-US" sz="1100" dirty="0">
                <a:solidFill>
                  <a:srgbClr val="2F5496"/>
                </a:solidFill>
                <a:latin typeface="Sanchez"/>
                <a:ea typeface="Sanchez"/>
                <a:cs typeface="Sanchez"/>
                <a:sym typeface="Sanchez"/>
              </a:rPr>
              <a:t> Accreditation </a:t>
            </a:r>
            <a:endParaRPr sz="1100" dirty="0">
              <a:solidFill>
                <a:srgbClr val="2F5496"/>
              </a:solidFill>
              <a:latin typeface="Sanchez"/>
              <a:ea typeface="Sanchez"/>
              <a:cs typeface="Sanchez"/>
              <a:sym typeface="Sanchez"/>
            </a:endParaRPr>
          </a:p>
          <a:p>
            <a:pPr marL="0" lvl="0" indent="0" algn="l" rtl="0">
              <a:spcBef>
                <a:spcPts val="0"/>
              </a:spcBef>
              <a:spcAft>
                <a:spcPts val="0"/>
              </a:spcAft>
              <a:buNone/>
            </a:pPr>
            <a:r>
              <a:rPr lang="en-US" sz="1100" dirty="0">
                <a:solidFill>
                  <a:srgbClr val="2F5496"/>
                </a:solidFill>
                <a:latin typeface="Sanchez"/>
                <a:ea typeface="Sanchez"/>
                <a:cs typeface="Sanchez"/>
                <a:sym typeface="Sanchez"/>
              </a:rPr>
              <a:t>   </a:t>
            </a:r>
            <a:endParaRPr sz="900" dirty="0">
              <a:solidFill>
                <a:srgbClr val="2F5496"/>
              </a:solidFill>
              <a:latin typeface="Sanchez"/>
              <a:ea typeface="Sanchez"/>
              <a:cs typeface="Sanchez"/>
              <a:sym typeface="Sanchez"/>
            </a:endParaRPr>
          </a:p>
          <a:p>
            <a:pPr marL="0" lvl="0" indent="0" algn="l" rtl="0">
              <a:spcBef>
                <a:spcPts val="0"/>
              </a:spcBef>
              <a:spcAft>
                <a:spcPts val="0"/>
              </a:spcAft>
              <a:buNone/>
            </a:pPr>
            <a:r>
              <a:rPr lang="en-US" sz="1100" dirty="0">
                <a:solidFill>
                  <a:srgbClr val="2F5496"/>
                </a:solidFill>
                <a:latin typeface="Sanchez"/>
                <a:ea typeface="Sanchez"/>
                <a:cs typeface="Sanchez"/>
                <a:sym typeface="Sanchez"/>
              </a:rPr>
              <a:t>   Florida Association of IB</a:t>
            </a:r>
            <a:endParaRPr sz="1100" dirty="0">
              <a:solidFill>
                <a:srgbClr val="2F5496"/>
              </a:solidFill>
              <a:latin typeface="Sanchez"/>
              <a:ea typeface="Sanchez"/>
              <a:cs typeface="Sanchez"/>
              <a:sym typeface="Sanchez"/>
            </a:endParaRPr>
          </a:p>
          <a:p>
            <a:pPr marL="0" lvl="0" indent="0" algn="l" rtl="0">
              <a:spcBef>
                <a:spcPts val="0"/>
              </a:spcBef>
              <a:spcAft>
                <a:spcPts val="0"/>
              </a:spcAft>
              <a:buClr>
                <a:schemeClr val="dk1"/>
              </a:buClr>
              <a:buFont typeface="Arial"/>
              <a:buNone/>
            </a:pPr>
            <a:r>
              <a:rPr lang="en-US" sz="1100" dirty="0">
                <a:solidFill>
                  <a:srgbClr val="2F5496"/>
                </a:solidFill>
                <a:latin typeface="Sanchez"/>
                <a:ea typeface="Sanchez"/>
                <a:cs typeface="Sanchez"/>
                <a:sym typeface="Sanchez"/>
              </a:rPr>
              <a:t>   World Schools </a:t>
            </a:r>
            <a:endParaRPr sz="900" b="1" dirty="0">
              <a:solidFill>
                <a:srgbClr val="00108C"/>
              </a:solidFill>
              <a:latin typeface="Aharoni"/>
              <a:ea typeface="Aharoni"/>
              <a:cs typeface="Aharoni"/>
              <a:sym typeface="Aharoni"/>
            </a:endParaRPr>
          </a:p>
          <a:p>
            <a:pPr marL="0" marR="0" lvl="0" indent="0" algn="l" rtl="0">
              <a:spcBef>
                <a:spcPts val="0"/>
              </a:spcBef>
              <a:spcAft>
                <a:spcPts val="0"/>
              </a:spcAft>
              <a:buNone/>
            </a:pPr>
            <a:r>
              <a:rPr lang="en-US" sz="1100" dirty="0">
                <a:solidFill>
                  <a:srgbClr val="2F5496"/>
                </a:solidFill>
                <a:latin typeface="Sanchez"/>
                <a:ea typeface="Sanchez"/>
                <a:cs typeface="Sanchez"/>
                <a:sym typeface="Sanchez"/>
              </a:rPr>
              <a:t>   </a:t>
            </a:r>
            <a:endParaRPr sz="900" dirty="0">
              <a:solidFill>
                <a:srgbClr val="2F5496"/>
              </a:solidFill>
              <a:latin typeface="Sanchez"/>
              <a:ea typeface="Sanchez"/>
              <a:cs typeface="Sanchez"/>
              <a:sym typeface="Sanchez"/>
            </a:endParaRPr>
          </a:p>
          <a:p>
            <a:pPr marL="0" marR="0" lvl="0" indent="0" algn="l" rtl="0">
              <a:spcBef>
                <a:spcPts val="0"/>
              </a:spcBef>
              <a:spcAft>
                <a:spcPts val="0"/>
              </a:spcAft>
              <a:buNone/>
            </a:pPr>
            <a:r>
              <a:rPr lang="en-US" sz="1100" dirty="0">
                <a:solidFill>
                  <a:srgbClr val="2F5496"/>
                </a:solidFill>
                <a:latin typeface="Sanchez"/>
                <a:ea typeface="Sanchez"/>
                <a:cs typeface="Sanchez"/>
                <a:sym typeface="Sanchez"/>
              </a:rPr>
              <a:t>   Southern League of   </a:t>
            </a:r>
            <a:endParaRPr sz="1100" dirty="0">
              <a:solidFill>
                <a:srgbClr val="2F5496"/>
              </a:solidFill>
              <a:latin typeface="Sanchez"/>
              <a:ea typeface="Sanchez"/>
              <a:cs typeface="Sanchez"/>
              <a:sym typeface="Sanchez"/>
            </a:endParaRPr>
          </a:p>
          <a:p>
            <a:pPr marL="0" marR="0" lvl="0" indent="0" algn="l" rtl="0">
              <a:spcBef>
                <a:spcPts val="0"/>
              </a:spcBef>
              <a:spcAft>
                <a:spcPts val="0"/>
              </a:spcAft>
              <a:buNone/>
            </a:pPr>
            <a:r>
              <a:rPr lang="en-US" sz="1100" dirty="0">
                <a:solidFill>
                  <a:srgbClr val="2F5496"/>
                </a:solidFill>
                <a:latin typeface="Sanchez"/>
                <a:ea typeface="Sanchez"/>
                <a:cs typeface="Sanchez"/>
                <a:sym typeface="Sanchez"/>
              </a:rPr>
              <a:t>   Colleges and Schools </a:t>
            </a:r>
            <a:endParaRPr sz="1000" dirty="0">
              <a:solidFill>
                <a:srgbClr val="2F5496"/>
              </a:solidFill>
              <a:latin typeface="Sanchez"/>
              <a:ea typeface="Sanchez"/>
              <a:cs typeface="Sanchez"/>
              <a:sym typeface="Sanchez"/>
            </a:endParaRPr>
          </a:p>
          <a:p>
            <a:pPr marL="0" marR="0" lvl="0" indent="0" algn="l" rtl="0">
              <a:spcBef>
                <a:spcPts val="0"/>
              </a:spcBef>
              <a:spcAft>
                <a:spcPts val="0"/>
              </a:spcAft>
              <a:buNone/>
            </a:pPr>
            <a:endParaRPr sz="1500" dirty="0">
              <a:solidFill>
                <a:srgbClr val="2F5496"/>
              </a:solidFill>
              <a:latin typeface="Sanchez"/>
              <a:ea typeface="Sanchez"/>
              <a:cs typeface="Sanchez"/>
              <a:sym typeface="Sanchez"/>
            </a:endParaRPr>
          </a:p>
          <a:p>
            <a:pPr marL="0" marR="0" lvl="0" indent="0" algn="l" rtl="0">
              <a:spcBef>
                <a:spcPts val="0"/>
              </a:spcBef>
              <a:spcAft>
                <a:spcPts val="0"/>
              </a:spcAft>
              <a:buNone/>
            </a:pPr>
            <a:r>
              <a:rPr lang="en-US" sz="1200" dirty="0">
                <a:solidFill>
                  <a:srgbClr val="00108C"/>
                </a:solidFill>
                <a:latin typeface="Calibri"/>
                <a:ea typeface="Calibri"/>
                <a:cs typeface="Calibri"/>
                <a:sym typeface="Calibri"/>
              </a:rPr>
              <a:t>    </a:t>
            </a:r>
            <a:r>
              <a:rPr lang="en-US" sz="1200" b="1" dirty="0">
                <a:solidFill>
                  <a:srgbClr val="23498D"/>
                </a:solidFill>
                <a:latin typeface="Montserrat"/>
                <a:ea typeface="Montserrat"/>
                <a:cs typeface="Montserrat"/>
                <a:sym typeface="Montserrat"/>
              </a:rPr>
              <a:t>MISSION </a:t>
            </a:r>
            <a:endParaRPr sz="1200" b="1" dirty="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900" dirty="0">
              <a:solidFill>
                <a:srgbClr val="00108C"/>
              </a:solidFill>
              <a:latin typeface="Calibri"/>
              <a:ea typeface="Calibri"/>
              <a:cs typeface="Calibri"/>
              <a:sym typeface="Calibri"/>
            </a:endParaRPr>
          </a:p>
          <a:p>
            <a:pPr marL="0" marR="0" lvl="0" indent="0" algn="l" rtl="0">
              <a:spcBef>
                <a:spcPts val="0"/>
              </a:spcBef>
              <a:spcAft>
                <a:spcPts val="0"/>
              </a:spcAft>
              <a:buNone/>
            </a:pPr>
            <a:r>
              <a:rPr lang="en-US" sz="1181" dirty="0">
                <a:solidFill>
                  <a:srgbClr val="2F5496"/>
                </a:solidFill>
                <a:latin typeface="Calibri"/>
                <a:ea typeface="Calibri"/>
                <a:cs typeface="Calibri"/>
                <a:sym typeface="Calibri"/>
              </a:rPr>
              <a:t>    </a:t>
            </a:r>
            <a:r>
              <a:rPr lang="en-US" sz="1100" dirty="0">
                <a:solidFill>
                  <a:srgbClr val="2F5496"/>
                </a:solidFill>
                <a:latin typeface="Sanchez"/>
                <a:ea typeface="Sanchez"/>
                <a:cs typeface="Sanchez"/>
                <a:sym typeface="Sanchez"/>
              </a:rPr>
              <a:t>Positive rigorous instruction  </a:t>
            </a:r>
            <a:endParaRPr sz="1100" dirty="0">
              <a:solidFill>
                <a:srgbClr val="2F5496"/>
              </a:solidFill>
              <a:latin typeface="Sanchez"/>
              <a:ea typeface="Sanchez"/>
              <a:cs typeface="Sanchez"/>
              <a:sym typeface="Sanchez"/>
            </a:endParaRPr>
          </a:p>
          <a:p>
            <a:pPr marL="0" marR="0" lvl="0" indent="0" algn="l" rtl="0">
              <a:spcBef>
                <a:spcPts val="0"/>
              </a:spcBef>
              <a:spcAft>
                <a:spcPts val="0"/>
              </a:spcAft>
              <a:buNone/>
            </a:pPr>
            <a:r>
              <a:rPr lang="en-US" sz="1100" dirty="0">
                <a:solidFill>
                  <a:srgbClr val="2F5496"/>
                </a:solidFill>
                <a:latin typeface="Sanchez"/>
                <a:ea typeface="Sanchez"/>
                <a:cs typeface="Sanchez"/>
                <a:sym typeface="Sanchez"/>
              </a:rPr>
              <a:t>   designed to empower students’ </a:t>
            </a:r>
            <a:endParaRPr sz="1100" dirty="0">
              <a:solidFill>
                <a:srgbClr val="2F5496"/>
              </a:solidFill>
              <a:latin typeface="Sanchez"/>
              <a:ea typeface="Sanchez"/>
              <a:cs typeface="Sanchez"/>
              <a:sym typeface="Sanchez"/>
            </a:endParaRPr>
          </a:p>
          <a:p>
            <a:pPr marL="0" marR="0" lvl="0" indent="0" algn="l" rtl="0">
              <a:spcBef>
                <a:spcPts val="0"/>
              </a:spcBef>
              <a:spcAft>
                <a:spcPts val="0"/>
              </a:spcAft>
              <a:buNone/>
            </a:pPr>
            <a:r>
              <a:rPr lang="en-US" sz="1100" dirty="0">
                <a:solidFill>
                  <a:srgbClr val="2F5496"/>
                </a:solidFill>
                <a:latin typeface="Sanchez"/>
                <a:ea typeface="Sanchez"/>
                <a:cs typeface="Sanchez"/>
                <a:sym typeface="Sanchez"/>
              </a:rPr>
              <a:t>   learning and</a:t>
            </a:r>
            <a:r>
              <a:rPr lang="en-US" sz="1100" dirty="0">
                <a:latin typeface="Sanchez"/>
                <a:ea typeface="Sanchez"/>
                <a:cs typeface="Sanchez"/>
                <a:sym typeface="Sanchez"/>
              </a:rPr>
              <a:t> </a:t>
            </a:r>
            <a:r>
              <a:rPr lang="en-US" sz="1100" dirty="0">
                <a:solidFill>
                  <a:srgbClr val="2F5496"/>
                </a:solidFill>
                <a:latin typeface="Sanchez"/>
                <a:ea typeface="Sanchez"/>
                <a:cs typeface="Sanchez"/>
                <a:sym typeface="Sanchez"/>
              </a:rPr>
              <a:t>success in </a:t>
            </a:r>
            <a:endParaRPr sz="1100" dirty="0">
              <a:solidFill>
                <a:srgbClr val="2F5496"/>
              </a:solidFill>
              <a:latin typeface="Sanchez"/>
              <a:ea typeface="Sanchez"/>
              <a:cs typeface="Sanchez"/>
              <a:sym typeface="Sanchez"/>
            </a:endParaRPr>
          </a:p>
          <a:p>
            <a:pPr marL="0" marR="0" lvl="0" indent="0" algn="l" rtl="0">
              <a:spcBef>
                <a:spcPts val="0"/>
              </a:spcBef>
              <a:spcAft>
                <a:spcPts val="0"/>
              </a:spcAft>
              <a:buNone/>
            </a:pPr>
            <a:r>
              <a:rPr lang="en-US" sz="1100" dirty="0">
                <a:solidFill>
                  <a:srgbClr val="2F5496"/>
                </a:solidFill>
                <a:latin typeface="Sanchez"/>
                <a:ea typeface="Sanchez"/>
                <a:cs typeface="Sanchez"/>
                <a:sym typeface="Sanchez"/>
              </a:rPr>
              <a:t>   post-secondary endeavors   </a:t>
            </a:r>
            <a:endParaRPr sz="1100" dirty="0">
              <a:solidFill>
                <a:srgbClr val="2F5496"/>
              </a:solidFill>
              <a:latin typeface="Sanchez"/>
              <a:ea typeface="Sanchez"/>
              <a:cs typeface="Sanchez"/>
              <a:sym typeface="Sanchez"/>
            </a:endParaRPr>
          </a:p>
          <a:p>
            <a:pPr marL="0" marR="0" lvl="0" indent="0" algn="l" rtl="0">
              <a:spcBef>
                <a:spcPts val="0"/>
              </a:spcBef>
              <a:spcAft>
                <a:spcPts val="0"/>
              </a:spcAft>
              <a:buNone/>
            </a:pPr>
            <a:r>
              <a:rPr lang="en-US" sz="1100" dirty="0">
                <a:solidFill>
                  <a:srgbClr val="2F5496"/>
                </a:solidFill>
                <a:latin typeface="Sanchez"/>
                <a:ea typeface="Sanchez"/>
                <a:cs typeface="Sanchez"/>
                <a:sym typeface="Sanchez"/>
              </a:rPr>
              <a:t>   promoting civic engagement, </a:t>
            </a:r>
            <a:endParaRPr sz="1100" dirty="0">
              <a:solidFill>
                <a:srgbClr val="2F5496"/>
              </a:solidFill>
              <a:latin typeface="Sanchez"/>
              <a:ea typeface="Sanchez"/>
              <a:cs typeface="Sanchez"/>
              <a:sym typeface="Sanchez"/>
            </a:endParaRPr>
          </a:p>
          <a:p>
            <a:pPr marL="0" marR="0" lvl="0" indent="0" algn="l" rtl="0">
              <a:spcBef>
                <a:spcPts val="0"/>
              </a:spcBef>
              <a:spcAft>
                <a:spcPts val="0"/>
              </a:spcAft>
              <a:buNone/>
            </a:pPr>
            <a:r>
              <a:rPr lang="en-US" sz="1100" dirty="0">
                <a:solidFill>
                  <a:srgbClr val="2F5496"/>
                </a:solidFill>
                <a:latin typeface="Sanchez"/>
                <a:ea typeface="Sanchez"/>
                <a:cs typeface="Sanchez"/>
                <a:sym typeface="Sanchez"/>
              </a:rPr>
              <a:t>   global</a:t>
            </a:r>
            <a:r>
              <a:rPr lang="en-US" sz="1100" dirty="0">
                <a:latin typeface="Sanchez"/>
                <a:ea typeface="Sanchez"/>
                <a:cs typeface="Sanchez"/>
                <a:sym typeface="Sanchez"/>
              </a:rPr>
              <a:t> </a:t>
            </a:r>
            <a:r>
              <a:rPr lang="en-US" sz="1100" dirty="0">
                <a:solidFill>
                  <a:srgbClr val="2F5496"/>
                </a:solidFill>
                <a:latin typeface="Sanchez"/>
                <a:ea typeface="Sanchez"/>
                <a:cs typeface="Sanchez"/>
                <a:sym typeface="Sanchez"/>
              </a:rPr>
              <a:t>understanding, and a </a:t>
            </a:r>
            <a:endParaRPr sz="1100" dirty="0">
              <a:solidFill>
                <a:srgbClr val="2F5496"/>
              </a:solidFill>
              <a:latin typeface="Sanchez"/>
              <a:ea typeface="Sanchez"/>
              <a:cs typeface="Sanchez"/>
              <a:sym typeface="Sanchez"/>
            </a:endParaRPr>
          </a:p>
          <a:p>
            <a:pPr marL="0" marR="0" lvl="0" indent="0" algn="l" rtl="0">
              <a:spcBef>
                <a:spcPts val="0"/>
              </a:spcBef>
              <a:spcAft>
                <a:spcPts val="0"/>
              </a:spcAft>
              <a:buNone/>
            </a:pPr>
            <a:r>
              <a:rPr lang="en-US" sz="1100" dirty="0">
                <a:solidFill>
                  <a:srgbClr val="2F5496"/>
                </a:solidFill>
                <a:latin typeface="Sanchez"/>
                <a:ea typeface="Sanchez"/>
                <a:cs typeface="Sanchez"/>
                <a:sym typeface="Sanchez"/>
              </a:rPr>
              <a:t>   respect for individuals and </a:t>
            </a:r>
            <a:endParaRPr sz="1100" dirty="0">
              <a:solidFill>
                <a:srgbClr val="2F5496"/>
              </a:solidFill>
              <a:latin typeface="Sanchez"/>
              <a:ea typeface="Sanchez"/>
              <a:cs typeface="Sanchez"/>
              <a:sym typeface="Sanchez"/>
            </a:endParaRPr>
          </a:p>
          <a:p>
            <a:pPr marL="0" marR="0" lvl="0" indent="0" algn="l" rtl="0">
              <a:spcBef>
                <a:spcPts val="0"/>
              </a:spcBef>
              <a:spcAft>
                <a:spcPts val="0"/>
              </a:spcAft>
              <a:buNone/>
            </a:pPr>
            <a:r>
              <a:rPr lang="en-US" sz="1100" dirty="0">
                <a:solidFill>
                  <a:srgbClr val="2F5496"/>
                </a:solidFill>
                <a:latin typeface="Sanchez"/>
                <a:ea typeface="Sanchez"/>
                <a:cs typeface="Sanchez"/>
                <a:sym typeface="Sanchez"/>
              </a:rPr>
              <a:t>   societies. </a:t>
            </a:r>
            <a:endParaRPr sz="1100" dirty="0">
              <a:latin typeface="Sanchez"/>
              <a:ea typeface="Sanchez"/>
              <a:cs typeface="Sanchez"/>
              <a:sym typeface="Sanchez"/>
            </a:endParaRPr>
          </a:p>
        </p:txBody>
      </p:sp>
      <p:sp>
        <p:nvSpPr>
          <p:cNvPr id="85" name="Google Shape;85;p13"/>
          <p:cNvSpPr/>
          <p:nvPr/>
        </p:nvSpPr>
        <p:spPr>
          <a:xfrm>
            <a:off x="2677122" y="1302152"/>
            <a:ext cx="5025600" cy="7365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000" b="1" dirty="0">
              <a:solidFill>
                <a:srgbClr val="00108C"/>
              </a:solidFill>
              <a:latin typeface="Aharoni"/>
              <a:ea typeface="Aharoni"/>
              <a:cs typeface="Aharoni"/>
              <a:sym typeface="Aharoni"/>
            </a:endParaRPr>
          </a:p>
          <a:p>
            <a:pPr marL="0" marR="0" lvl="0" indent="0" algn="l" rtl="0">
              <a:spcBef>
                <a:spcPts val="0"/>
              </a:spcBef>
              <a:spcAft>
                <a:spcPts val="0"/>
              </a:spcAft>
              <a:buNone/>
            </a:pPr>
            <a:r>
              <a:rPr lang="en-US" sz="1200" b="1" dirty="0">
                <a:solidFill>
                  <a:srgbClr val="23498D"/>
                </a:solidFill>
                <a:latin typeface="Montserrat"/>
                <a:ea typeface="Montserrat"/>
                <a:cs typeface="Montserrat"/>
                <a:sym typeface="Montserrat"/>
              </a:rPr>
              <a:t>OUR SCHOOL</a:t>
            </a:r>
            <a:r>
              <a:rPr lang="en-US" sz="1238" b="1" dirty="0">
                <a:solidFill>
                  <a:srgbClr val="00108C"/>
                </a:solidFill>
                <a:latin typeface="Verdana"/>
                <a:ea typeface="Verdana"/>
                <a:cs typeface="Verdana"/>
                <a:sym typeface="Verdana"/>
              </a:rPr>
              <a:t> </a:t>
            </a:r>
            <a:endParaRPr b="1" dirty="0">
              <a:latin typeface="Verdana"/>
              <a:ea typeface="Verdana"/>
              <a:cs typeface="Verdana"/>
              <a:sym typeface="Verdana"/>
            </a:endParaRPr>
          </a:p>
          <a:p>
            <a:pPr marL="0" marR="0" lvl="0" indent="0" algn="l" rtl="0">
              <a:spcBef>
                <a:spcPts val="0"/>
              </a:spcBef>
              <a:spcAft>
                <a:spcPts val="0"/>
              </a:spcAft>
              <a:buNone/>
            </a:pPr>
            <a:endParaRPr sz="1000" b="1" dirty="0">
              <a:solidFill>
                <a:srgbClr val="00108C"/>
              </a:solidFill>
              <a:latin typeface="Aharoni"/>
              <a:ea typeface="Aharoni"/>
              <a:cs typeface="Aharoni"/>
              <a:sym typeface="Aharoni"/>
            </a:endParaRPr>
          </a:p>
          <a:p>
            <a:pPr marL="0" marR="0" lvl="0" indent="0" algn="just" rtl="0">
              <a:spcBef>
                <a:spcPts val="0"/>
              </a:spcBef>
              <a:spcAft>
                <a:spcPts val="0"/>
              </a:spcAft>
              <a:buNone/>
            </a:pPr>
            <a:r>
              <a:rPr lang="en-US" sz="1100" dirty="0">
                <a:solidFill>
                  <a:schemeClr val="dk1"/>
                </a:solidFill>
                <a:latin typeface="Sanchez"/>
                <a:ea typeface="Sanchez"/>
                <a:cs typeface="Sanchez"/>
                <a:sym typeface="Sanchez"/>
              </a:rPr>
              <a:t>Established in 1914, Largo High School (LHS) serves the 4th largest urban city of Largo in the Tampa Bay area enrolling 2,112 scholars in the Pinellas School District. This public school offers two magnet programs, the International Baccalaureate (IB) and Exploring Careers &amp; Education in Leadership, plus the traditional program with course options in remedial, regular, honors/pre-IB, Advanced Placement (AP), and IB Diploma. Instituted in 2013, the fast growing 4-year IB program attracts highly motivated scholars in the economically diversified central section of Pinellas County. Admission for the IB program in Pinellas County is by application only; criteria for admission includes: an academic GPA (A’s and B’s only), completion of Algebra 1 Honors, and above average standardized test scores.</a:t>
            </a:r>
            <a:endParaRPr sz="1100" dirty="0">
              <a:solidFill>
                <a:schemeClr val="dk1"/>
              </a:solidFill>
              <a:latin typeface="Sanchez"/>
              <a:ea typeface="Sanchez"/>
              <a:cs typeface="Sanchez"/>
              <a:sym typeface="Sanchez"/>
            </a:endParaRPr>
          </a:p>
          <a:p>
            <a:pPr marL="0" lvl="0" indent="0" algn="ctr" rtl="0">
              <a:spcBef>
                <a:spcPts val="0"/>
              </a:spcBef>
              <a:spcAft>
                <a:spcPts val="0"/>
              </a:spcAft>
              <a:buNone/>
            </a:pPr>
            <a:endParaRPr sz="1100" i="1" dirty="0">
              <a:solidFill>
                <a:schemeClr val="lt1"/>
              </a:solidFill>
              <a:highlight>
                <a:schemeClr val="accent1"/>
              </a:highlight>
              <a:latin typeface="Sanchez"/>
              <a:ea typeface="Sanchez"/>
              <a:cs typeface="Sanchez"/>
              <a:sym typeface="Sanchez"/>
            </a:endParaRPr>
          </a:p>
          <a:p>
            <a:pPr marL="0" lvl="0" indent="0" algn="ctr" rtl="0">
              <a:spcBef>
                <a:spcPts val="0"/>
              </a:spcBef>
              <a:spcAft>
                <a:spcPts val="0"/>
              </a:spcAft>
              <a:buNone/>
            </a:pPr>
            <a:endParaRPr sz="1000" b="1" dirty="0">
              <a:solidFill>
                <a:schemeClr val="lt1"/>
              </a:solidFill>
              <a:highlight>
                <a:schemeClr val="accent1"/>
              </a:highlight>
              <a:latin typeface="Aharoni"/>
              <a:ea typeface="Aharoni"/>
              <a:cs typeface="Aharoni"/>
              <a:sym typeface="Aharoni"/>
            </a:endParaRPr>
          </a:p>
          <a:p>
            <a:pPr marL="0" marR="0" lvl="0" indent="0" algn="l" rtl="0">
              <a:spcBef>
                <a:spcPts val="0"/>
              </a:spcBef>
              <a:spcAft>
                <a:spcPts val="0"/>
              </a:spcAft>
              <a:buNone/>
            </a:pPr>
            <a:endParaRPr sz="1000" b="1" dirty="0">
              <a:solidFill>
                <a:srgbClr val="00108C"/>
              </a:solidFill>
              <a:latin typeface="Aharoni"/>
              <a:ea typeface="Aharoni"/>
              <a:cs typeface="Aharoni"/>
              <a:sym typeface="Aharoni"/>
            </a:endParaRPr>
          </a:p>
          <a:p>
            <a:pPr marL="0" marR="0" lvl="0" indent="0" algn="l" rtl="0">
              <a:spcBef>
                <a:spcPts val="0"/>
              </a:spcBef>
              <a:spcAft>
                <a:spcPts val="0"/>
              </a:spcAft>
              <a:buNone/>
            </a:pPr>
            <a:endParaRPr sz="1000" b="1" dirty="0">
              <a:solidFill>
                <a:srgbClr val="00108C"/>
              </a:solidFill>
              <a:latin typeface="Aharoni"/>
              <a:ea typeface="Aharoni"/>
              <a:cs typeface="Aharoni"/>
              <a:sym typeface="Aharoni"/>
            </a:endParaRPr>
          </a:p>
          <a:p>
            <a:pPr marL="0" marR="0" lvl="0" indent="0" algn="l" rtl="0">
              <a:spcBef>
                <a:spcPts val="0"/>
              </a:spcBef>
              <a:spcAft>
                <a:spcPts val="0"/>
              </a:spcAft>
              <a:buNone/>
            </a:pPr>
            <a:endParaRPr sz="1000" b="1" dirty="0">
              <a:solidFill>
                <a:srgbClr val="00108C"/>
              </a:solidFill>
              <a:latin typeface="Aharoni"/>
              <a:ea typeface="Aharoni"/>
              <a:cs typeface="Aharoni"/>
              <a:sym typeface="Aharoni"/>
            </a:endParaRPr>
          </a:p>
          <a:p>
            <a:pPr marL="0" marR="0" lvl="0" indent="0" algn="l" rtl="0">
              <a:spcBef>
                <a:spcPts val="0"/>
              </a:spcBef>
              <a:spcAft>
                <a:spcPts val="0"/>
              </a:spcAft>
              <a:buNone/>
            </a:pPr>
            <a:endParaRPr sz="1200" b="1" dirty="0">
              <a:solidFill>
                <a:srgbClr val="23498D"/>
              </a:solidFill>
              <a:latin typeface="Montserrat"/>
              <a:ea typeface="Montserrat"/>
              <a:cs typeface="Montserrat"/>
              <a:sym typeface="Montserrat"/>
            </a:endParaRPr>
          </a:p>
          <a:p>
            <a:pPr marL="0" marR="0" lvl="0" indent="0" algn="l" rtl="0">
              <a:spcBef>
                <a:spcPts val="0"/>
              </a:spcBef>
              <a:spcAft>
                <a:spcPts val="0"/>
              </a:spcAft>
              <a:buNone/>
            </a:pPr>
            <a:r>
              <a:rPr lang="en-US" sz="1200" b="1" dirty="0">
                <a:solidFill>
                  <a:srgbClr val="23498D"/>
                </a:solidFill>
                <a:latin typeface="Montserrat"/>
                <a:ea typeface="Montserrat"/>
                <a:cs typeface="Montserrat"/>
                <a:sym typeface="Montserrat"/>
              </a:rPr>
              <a:t>INTERNATIONAL BACCALAUREATE DIPLOMA PROGRAMME </a:t>
            </a:r>
            <a:endParaRPr sz="1200" b="1" dirty="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1000" b="1" dirty="0">
              <a:solidFill>
                <a:srgbClr val="00108C"/>
              </a:solidFill>
              <a:latin typeface="Aharoni"/>
              <a:ea typeface="Aharoni"/>
              <a:cs typeface="Aharoni"/>
              <a:sym typeface="Aharoni"/>
            </a:endParaRPr>
          </a:p>
          <a:p>
            <a:pPr marL="0" marR="0" lvl="0" indent="0" algn="just" rtl="0">
              <a:spcBef>
                <a:spcPts val="0"/>
              </a:spcBef>
              <a:spcAft>
                <a:spcPts val="0"/>
              </a:spcAft>
              <a:buNone/>
            </a:pPr>
            <a:r>
              <a:rPr lang="en-US" sz="1100" dirty="0">
                <a:solidFill>
                  <a:schemeClr val="dk1"/>
                </a:solidFill>
                <a:latin typeface="Sanchez"/>
                <a:ea typeface="Sanchez"/>
                <a:cs typeface="Sanchez"/>
                <a:sym typeface="Sanchez"/>
              </a:rPr>
              <a:t>The </a:t>
            </a:r>
            <a:r>
              <a:rPr lang="en-US" sz="1100" b="1" dirty="0">
                <a:solidFill>
                  <a:schemeClr val="dk1"/>
                </a:solidFill>
                <a:latin typeface="Sanchez"/>
                <a:ea typeface="Sanchez"/>
                <a:cs typeface="Sanchez"/>
                <a:sym typeface="Sanchez"/>
              </a:rPr>
              <a:t>IB Diploma Programme</a:t>
            </a:r>
            <a:r>
              <a:rPr lang="en-US" sz="1100" dirty="0">
                <a:solidFill>
                  <a:schemeClr val="dk1"/>
                </a:solidFill>
                <a:latin typeface="Sanchez"/>
                <a:ea typeface="Sanchez"/>
                <a:cs typeface="Sanchez"/>
                <a:sym typeface="Sanchez"/>
              </a:rPr>
              <a:t>, one of the </a:t>
            </a:r>
            <a:r>
              <a:rPr lang="en-US" sz="1100" b="1" dirty="0">
                <a:solidFill>
                  <a:schemeClr val="dk1"/>
                </a:solidFill>
                <a:latin typeface="Sanchez"/>
                <a:ea typeface="Sanchez"/>
                <a:cs typeface="Sanchez"/>
                <a:sym typeface="Sanchez"/>
              </a:rPr>
              <a:t>most rigorous curricula</a:t>
            </a:r>
            <a:r>
              <a:rPr lang="en-US" sz="1100" dirty="0">
                <a:solidFill>
                  <a:schemeClr val="dk1"/>
                </a:solidFill>
                <a:latin typeface="Sanchez"/>
                <a:ea typeface="Sanchez"/>
                <a:cs typeface="Sanchez"/>
                <a:sym typeface="Sanchez"/>
              </a:rPr>
              <a:t> offered in the world, is a highly demanding pre-university course of study, and the </a:t>
            </a:r>
            <a:r>
              <a:rPr lang="en-US" sz="1100" b="1" dirty="0">
                <a:solidFill>
                  <a:schemeClr val="dk1"/>
                </a:solidFill>
                <a:latin typeface="Sanchez"/>
                <a:ea typeface="Sanchez"/>
                <a:cs typeface="Sanchez"/>
                <a:sym typeface="Sanchez"/>
              </a:rPr>
              <a:t>most demanding program</a:t>
            </a:r>
            <a:r>
              <a:rPr lang="en-US" sz="1100" dirty="0">
                <a:solidFill>
                  <a:schemeClr val="dk1"/>
                </a:solidFill>
                <a:latin typeface="Sanchez"/>
                <a:ea typeface="Sanchez"/>
                <a:cs typeface="Sanchez"/>
                <a:sym typeface="Sanchez"/>
              </a:rPr>
              <a:t> at Largo High School.</a:t>
            </a:r>
            <a:endParaRPr sz="1100" dirty="0">
              <a:solidFill>
                <a:schemeClr val="dk1"/>
              </a:solidFill>
              <a:latin typeface="Sanchez"/>
              <a:ea typeface="Sanchez"/>
              <a:cs typeface="Sanchez"/>
              <a:sym typeface="Sanchez"/>
            </a:endParaRPr>
          </a:p>
          <a:p>
            <a:pPr marL="0" marR="0" lvl="0" indent="0" algn="l" rtl="0">
              <a:spcBef>
                <a:spcPts val="0"/>
              </a:spcBef>
              <a:spcAft>
                <a:spcPts val="0"/>
              </a:spcAft>
              <a:buNone/>
            </a:pPr>
            <a:endParaRPr sz="500" dirty="0">
              <a:solidFill>
                <a:schemeClr val="dk1"/>
              </a:solidFill>
              <a:latin typeface="Sanchez"/>
              <a:ea typeface="Sanchez"/>
              <a:cs typeface="Sanchez"/>
              <a:sym typeface="Sanchez"/>
            </a:endParaRPr>
          </a:p>
          <a:p>
            <a:pPr marL="0" marR="0" lvl="0" indent="0" algn="ctr" rtl="0">
              <a:spcBef>
                <a:spcPts val="0"/>
              </a:spcBef>
              <a:spcAft>
                <a:spcPts val="0"/>
              </a:spcAft>
              <a:buNone/>
            </a:pPr>
            <a:r>
              <a:rPr lang="en-US" sz="1100" i="1" dirty="0">
                <a:solidFill>
                  <a:schemeClr val="dk1"/>
                </a:solidFill>
                <a:latin typeface="Montserrat"/>
                <a:ea typeface="Montserrat"/>
                <a:cs typeface="Montserrat"/>
                <a:sym typeface="Montserrat"/>
              </a:rPr>
              <a:t>The </a:t>
            </a:r>
            <a:r>
              <a:rPr lang="en-US" sz="1100" b="1" i="1" dirty="0">
                <a:solidFill>
                  <a:schemeClr val="accent1"/>
                </a:solidFill>
                <a:latin typeface="Montserrat"/>
                <a:ea typeface="Montserrat"/>
                <a:cs typeface="Montserrat"/>
                <a:sym typeface="Montserrat"/>
              </a:rPr>
              <a:t>IB Diploma Programme</a:t>
            </a:r>
            <a:r>
              <a:rPr lang="en-US" sz="1100" i="1" dirty="0">
                <a:solidFill>
                  <a:schemeClr val="dk1"/>
                </a:solidFill>
                <a:latin typeface="Montserrat"/>
                <a:ea typeface="Montserrat"/>
                <a:cs typeface="Montserrat"/>
                <a:sym typeface="Montserrat"/>
              </a:rPr>
              <a:t> is structured to provide scholars with a </a:t>
            </a:r>
            <a:r>
              <a:rPr lang="en-US" sz="1100" b="1" i="1" dirty="0">
                <a:solidFill>
                  <a:schemeClr val="accent1"/>
                </a:solidFill>
                <a:latin typeface="Montserrat"/>
                <a:ea typeface="Montserrat"/>
                <a:cs typeface="Montserrat"/>
                <a:sym typeface="Montserrat"/>
              </a:rPr>
              <a:t>rigorous</a:t>
            </a:r>
            <a:r>
              <a:rPr lang="en-US" sz="1100" i="1" dirty="0">
                <a:solidFill>
                  <a:schemeClr val="dk1"/>
                </a:solidFill>
                <a:latin typeface="Montserrat"/>
                <a:ea typeface="Montserrat"/>
                <a:cs typeface="Montserrat"/>
                <a:sym typeface="Montserrat"/>
              </a:rPr>
              <a:t> and </a:t>
            </a:r>
            <a:r>
              <a:rPr lang="en-US" sz="1100" b="1" i="1" dirty="0">
                <a:solidFill>
                  <a:schemeClr val="accent1"/>
                </a:solidFill>
                <a:latin typeface="Montserrat"/>
                <a:ea typeface="Montserrat"/>
                <a:cs typeface="Montserrat"/>
                <a:sym typeface="Montserrat"/>
              </a:rPr>
              <a:t>balanced</a:t>
            </a:r>
            <a:r>
              <a:rPr lang="en-US" sz="1100" i="1" dirty="0">
                <a:solidFill>
                  <a:schemeClr val="dk1"/>
                </a:solidFill>
                <a:latin typeface="Montserrat"/>
                <a:ea typeface="Montserrat"/>
                <a:cs typeface="Montserrat"/>
                <a:sym typeface="Montserrat"/>
              </a:rPr>
              <a:t> education, to </a:t>
            </a:r>
            <a:r>
              <a:rPr lang="en-US" sz="1100" b="1" i="1" dirty="0">
                <a:solidFill>
                  <a:schemeClr val="accent1"/>
                </a:solidFill>
                <a:latin typeface="Montserrat"/>
                <a:ea typeface="Montserrat"/>
                <a:cs typeface="Montserrat"/>
                <a:sym typeface="Montserrat"/>
              </a:rPr>
              <a:t>facilitate geographic</a:t>
            </a:r>
            <a:r>
              <a:rPr lang="en-US" sz="1100" i="1" dirty="0">
                <a:solidFill>
                  <a:schemeClr val="dk1"/>
                </a:solidFill>
                <a:latin typeface="Montserrat"/>
                <a:ea typeface="Montserrat"/>
                <a:cs typeface="Montserrat"/>
                <a:sym typeface="Montserrat"/>
              </a:rPr>
              <a:t> and </a:t>
            </a:r>
            <a:r>
              <a:rPr lang="en-US" sz="1100" b="1" i="1" dirty="0">
                <a:solidFill>
                  <a:schemeClr val="accent1"/>
                </a:solidFill>
                <a:latin typeface="Montserrat"/>
                <a:ea typeface="Montserrat"/>
                <a:cs typeface="Montserrat"/>
                <a:sym typeface="Montserrat"/>
              </a:rPr>
              <a:t>cultural mobility</a:t>
            </a:r>
            <a:r>
              <a:rPr lang="en-US" sz="1100" i="1" dirty="0">
                <a:solidFill>
                  <a:schemeClr val="dk1"/>
                </a:solidFill>
                <a:latin typeface="Montserrat"/>
                <a:ea typeface="Montserrat"/>
                <a:cs typeface="Montserrat"/>
                <a:sym typeface="Montserrat"/>
              </a:rPr>
              <a:t>, and to </a:t>
            </a:r>
            <a:r>
              <a:rPr lang="en-US" sz="1100" b="1" i="1" dirty="0">
                <a:solidFill>
                  <a:schemeClr val="accent1"/>
                </a:solidFill>
                <a:latin typeface="Montserrat"/>
                <a:ea typeface="Montserrat"/>
                <a:cs typeface="Montserrat"/>
                <a:sym typeface="Montserrat"/>
              </a:rPr>
              <a:t>promote international mindedness</a:t>
            </a:r>
            <a:r>
              <a:rPr lang="en-US" sz="1100" i="1" dirty="0">
                <a:solidFill>
                  <a:schemeClr val="dk1"/>
                </a:solidFill>
                <a:latin typeface="Montserrat"/>
                <a:ea typeface="Montserrat"/>
                <a:cs typeface="Montserrat"/>
                <a:sym typeface="Montserrat"/>
              </a:rPr>
              <a:t> and awareness. </a:t>
            </a:r>
            <a:endParaRPr sz="1100" i="1" dirty="0">
              <a:solidFill>
                <a:schemeClr val="dk1"/>
              </a:solidFill>
              <a:latin typeface="Montserrat"/>
              <a:ea typeface="Montserrat"/>
              <a:cs typeface="Montserrat"/>
              <a:sym typeface="Montserrat"/>
            </a:endParaRPr>
          </a:p>
          <a:p>
            <a:pPr marL="0" marR="0" lvl="0" indent="0" algn="l" rtl="0">
              <a:spcBef>
                <a:spcPts val="0"/>
              </a:spcBef>
              <a:spcAft>
                <a:spcPts val="0"/>
              </a:spcAft>
              <a:buNone/>
            </a:pPr>
            <a:endParaRPr sz="500" dirty="0">
              <a:solidFill>
                <a:schemeClr val="dk1"/>
              </a:solidFill>
              <a:latin typeface="Sanchez"/>
              <a:ea typeface="Sanchez"/>
              <a:cs typeface="Sanchez"/>
              <a:sym typeface="Sanchez"/>
            </a:endParaRPr>
          </a:p>
          <a:p>
            <a:pPr marL="0" marR="0" lvl="0" indent="0" algn="l" rtl="0">
              <a:spcBef>
                <a:spcPts val="0"/>
              </a:spcBef>
              <a:spcAft>
                <a:spcPts val="0"/>
              </a:spcAft>
              <a:buNone/>
            </a:pPr>
            <a:r>
              <a:rPr lang="en-US" sz="1100" dirty="0">
                <a:solidFill>
                  <a:schemeClr val="dk1"/>
                </a:solidFill>
                <a:latin typeface="Montserrat"/>
                <a:ea typeface="Montserrat"/>
                <a:cs typeface="Montserrat"/>
                <a:sym typeface="Montserrat"/>
              </a:rPr>
              <a:t>The IB Diploma Programme consists of </a:t>
            </a:r>
            <a:r>
              <a:rPr lang="en-US" sz="1100" b="1" dirty="0">
                <a:solidFill>
                  <a:schemeClr val="accent1"/>
                </a:solidFill>
                <a:latin typeface="Montserrat"/>
                <a:ea typeface="Montserrat"/>
                <a:cs typeface="Montserrat"/>
                <a:sym typeface="Montserrat"/>
              </a:rPr>
              <a:t>6</a:t>
            </a:r>
            <a:r>
              <a:rPr lang="en-US" sz="1100" dirty="0">
                <a:solidFill>
                  <a:schemeClr val="dk1"/>
                </a:solidFill>
                <a:latin typeface="Montserrat"/>
                <a:ea typeface="Montserrat"/>
                <a:cs typeface="Montserrat"/>
                <a:sym typeface="Montserrat"/>
              </a:rPr>
              <a:t> Core IB Subjects, </a:t>
            </a:r>
            <a:r>
              <a:rPr lang="en-US" sz="1100" b="1" dirty="0">
                <a:solidFill>
                  <a:schemeClr val="accent1"/>
                </a:solidFill>
                <a:latin typeface="Montserrat"/>
                <a:ea typeface="Montserrat"/>
                <a:cs typeface="Montserrat"/>
                <a:sym typeface="Montserrat"/>
              </a:rPr>
              <a:t>150</a:t>
            </a:r>
            <a:r>
              <a:rPr lang="en-US" sz="1100" dirty="0">
                <a:solidFill>
                  <a:schemeClr val="dk1"/>
                </a:solidFill>
                <a:latin typeface="Montserrat"/>
                <a:ea typeface="Montserrat"/>
                <a:cs typeface="Montserrat"/>
                <a:sym typeface="Montserrat"/>
              </a:rPr>
              <a:t> hours CAS (Creativity, Activity, Service), </a:t>
            </a:r>
            <a:r>
              <a:rPr lang="en-US" sz="1100" b="1" dirty="0">
                <a:solidFill>
                  <a:schemeClr val="accent1"/>
                </a:solidFill>
                <a:latin typeface="Montserrat"/>
                <a:ea typeface="Montserrat"/>
                <a:cs typeface="Montserrat"/>
                <a:sym typeface="Montserrat"/>
              </a:rPr>
              <a:t>4000</a:t>
            </a:r>
            <a:r>
              <a:rPr lang="en-US" sz="1100" dirty="0">
                <a:solidFill>
                  <a:schemeClr val="dk1"/>
                </a:solidFill>
                <a:latin typeface="Montserrat"/>
                <a:ea typeface="Montserrat"/>
                <a:cs typeface="Montserrat"/>
                <a:sym typeface="Montserrat"/>
              </a:rPr>
              <a:t> Word Extended Essay, </a:t>
            </a:r>
            <a:r>
              <a:rPr lang="en-US" sz="1100" b="1" dirty="0">
                <a:solidFill>
                  <a:schemeClr val="accent1"/>
                </a:solidFill>
                <a:latin typeface="Montserrat"/>
                <a:ea typeface="Montserrat"/>
                <a:cs typeface="Montserrat"/>
                <a:sym typeface="Montserrat"/>
              </a:rPr>
              <a:t>1</a:t>
            </a:r>
            <a:r>
              <a:rPr lang="en-US" sz="1100" dirty="0">
                <a:solidFill>
                  <a:schemeClr val="dk1"/>
                </a:solidFill>
                <a:latin typeface="Montserrat"/>
                <a:ea typeface="Montserrat"/>
                <a:cs typeface="Montserrat"/>
                <a:sym typeface="Montserrat"/>
              </a:rPr>
              <a:t> Theory of Knowledge course which includes a </a:t>
            </a:r>
            <a:r>
              <a:rPr lang="en-US" sz="1100" b="1" dirty="0">
                <a:solidFill>
                  <a:schemeClr val="accent1"/>
                </a:solidFill>
                <a:latin typeface="Montserrat"/>
                <a:ea typeface="Montserrat"/>
                <a:cs typeface="Montserrat"/>
                <a:sym typeface="Montserrat"/>
              </a:rPr>
              <a:t>1,600</a:t>
            </a:r>
            <a:r>
              <a:rPr lang="en-US" sz="1100" dirty="0">
                <a:solidFill>
                  <a:schemeClr val="dk1"/>
                </a:solidFill>
                <a:latin typeface="Montserrat"/>
                <a:ea typeface="Montserrat"/>
                <a:cs typeface="Montserrat"/>
                <a:sym typeface="Montserrat"/>
              </a:rPr>
              <a:t> Word Essay and Oral Presentation</a:t>
            </a:r>
            <a:endParaRPr sz="1100" dirty="0">
              <a:solidFill>
                <a:schemeClr val="dk1"/>
              </a:solidFill>
              <a:latin typeface="Montserrat"/>
              <a:ea typeface="Montserrat"/>
              <a:cs typeface="Montserrat"/>
              <a:sym typeface="Montserrat"/>
            </a:endParaRPr>
          </a:p>
          <a:p>
            <a:pPr marL="0" marR="0" lvl="0" indent="0" algn="l" rtl="0">
              <a:spcBef>
                <a:spcPts val="0"/>
              </a:spcBef>
              <a:spcAft>
                <a:spcPts val="0"/>
              </a:spcAft>
              <a:buNone/>
            </a:pPr>
            <a:endParaRPr sz="500" dirty="0">
              <a:solidFill>
                <a:schemeClr val="dk1"/>
              </a:solidFill>
              <a:latin typeface="Sanchez"/>
              <a:ea typeface="Sanchez"/>
              <a:cs typeface="Sanchez"/>
              <a:sym typeface="Sanchez"/>
            </a:endParaRPr>
          </a:p>
          <a:p>
            <a:pPr marL="0" marR="0" lvl="0" indent="0" algn="just" rtl="0">
              <a:spcBef>
                <a:spcPts val="0"/>
              </a:spcBef>
              <a:spcAft>
                <a:spcPts val="0"/>
              </a:spcAft>
              <a:buClr>
                <a:srgbClr val="000000"/>
              </a:buClr>
              <a:buFont typeface="Arial"/>
              <a:buNone/>
            </a:pPr>
            <a:r>
              <a:rPr lang="en-US" sz="1100" dirty="0">
                <a:solidFill>
                  <a:schemeClr val="dk1"/>
                </a:solidFill>
                <a:latin typeface="Sanchez"/>
                <a:ea typeface="Sanchez"/>
                <a:cs typeface="Sanchez"/>
                <a:sym typeface="Sanchez"/>
              </a:rPr>
              <a:t>Courses are examined externally in May of Grade 12, but all have at least a 20% internally assessed component. Each subject is graded on a 1 (minimum) through 7 (maximum) scale. The IB Diploma is awarded by the International Baccalaureate Organization in July after the scholar's high school graduation.</a:t>
            </a:r>
            <a:endParaRPr sz="1125" b="1" dirty="0">
              <a:solidFill>
                <a:srgbClr val="00108C"/>
              </a:solidFill>
              <a:latin typeface="Aharoni"/>
              <a:ea typeface="Aharoni"/>
              <a:cs typeface="Aharoni"/>
              <a:sym typeface="Aharoni"/>
            </a:endParaRPr>
          </a:p>
          <a:p>
            <a:pPr marL="0" marR="0" lvl="0" indent="0" algn="l" rtl="0">
              <a:spcBef>
                <a:spcPts val="0"/>
              </a:spcBef>
              <a:spcAft>
                <a:spcPts val="0"/>
              </a:spcAft>
              <a:buNone/>
            </a:pPr>
            <a:endParaRPr sz="1125" dirty="0">
              <a:solidFill>
                <a:schemeClr val="dk1"/>
              </a:solidFill>
              <a:latin typeface="Calibri"/>
              <a:ea typeface="Calibri"/>
              <a:cs typeface="Calibri"/>
              <a:sym typeface="Calibri"/>
            </a:endParaRPr>
          </a:p>
        </p:txBody>
      </p:sp>
      <p:sp>
        <p:nvSpPr>
          <p:cNvPr id="86" name="Google Shape;86;p13"/>
          <p:cNvSpPr/>
          <p:nvPr/>
        </p:nvSpPr>
        <p:spPr>
          <a:xfrm>
            <a:off x="0" y="0"/>
            <a:ext cx="8001000" cy="1302300"/>
          </a:xfrm>
          <a:prstGeom prst="rect">
            <a:avLst/>
          </a:prstGeom>
          <a:solidFill>
            <a:srgbClr val="23498D"/>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dirty="0">
                <a:solidFill>
                  <a:schemeClr val="accent4"/>
                </a:solidFill>
                <a:latin typeface="Montserrat"/>
                <a:ea typeface="Montserrat"/>
                <a:cs typeface="Montserrat"/>
                <a:sym typeface="Montserrat"/>
              </a:rPr>
              <a:t>LARGO HIGH SCHOOL</a:t>
            </a:r>
            <a:endParaRPr sz="3600" b="1" dirty="0">
              <a:latin typeface="Montserrat"/>
              <a:ea typeface="Montserrat"/>
              <a:cs typeface="Montserrat"/>
              <a:sym typeface="Montserrat"/>
            </a:endParaRPr>
          </a:p>
          <a:p>
            <a:pPr marL="0" lvl="0" indent="0" algn="ctr" rtl="0">
              <a:spcBef>
                <a:spcPts val="0"/>
              </a:spcBef>
              <a:spcAft>
                <a:spcPts val="0"/>
              </a:spcAft>
              <a:buClr>
                <a:schemeClr val="dk1"/>
              </a:buClr>
              <a:buFont typeface="Arial"/>
              <a:buNone/>
            </a:pPr>
            <a:r>
              <a:rPr lang="en-US" sz="1200" dirty="0">
                <a:solidFill>
                  <a:schemeClr val="accent4"/>
                </a:solidFill>
                <a:latin typeface="Sanchez"/>
                <a:ea typeface="Sanchez"/>
                <a:cs typeface="Sanchez"/>
                <a:sym typeface="Sanchez"/>
              </a:rPr>
              <a:t>International Baccalaureate Diploma Programme </a:t>
            </a:r>
            <a:endParaRPr sz="1200" dirty="0">
              <a:solidFill>
                <a:schemeClr val="accent4"/>
              </a:solidFill>
              <a:latin typeface="Sanchez"/>
              <a:ea typeface="Sanchez"/>
              <a:cs typeface="Sanchez"/>
              <a:sym typeface="Sanchez"/>
            </a:endParaRPr>
          </a:p>
          <a:p>
            <a:pPr marL="0" lvl="0" indent="0" algn="ctr" rtl="0">
              <a:spcBef>
                <a:spcPts val="0"/>
              </a:spcBef>
              <a:spcAft>
                <a:spcPts val="0"/>
              </a:spcAft>
              <a:buClr>
                <a:schemeClr val="dk1"/>
              </a:buClr>
              <a:buFont typeface="Arial"/>
              <a:buNone/>
            </a:pPr>
            <a:r>
              <a:rPr lang="en-US" sz="1200" dirty="0">
                <a:solidFill>
                  <a:schemeClr val="accent4"/>
                </a:solidFill>
                <a:latin typeface="Sanchez"/>
                <a:ea typeface="Sanchez"/>
                <a:cs typeface="Sanchez"/>
                <a:sym typeface="Sanchez"/>
              </a:rPr>
              <a:t>School Profile 2023-2024</a:t>
            </a:r>
            <a:endParaRPr sz="1200" dirty="0">
              <a:solidFill>
                <a:schemeClr val="accent4"/>
              </a:solidFill>
              <a:latin typeface="Sanchez"/>
              <a:ea typeface="Sanchez"/>
              <a:cs typeface="Sanchez"/>
              <a:sym typeface="Sanchez"/>
            </a:endParaRPr>
          </a:p>
        </p:txBody>
      </p:sp>
      <p:pic>
        <p:nvPicPr>
          <p:cNvPr id="87" name="Google Shape;87;p13" descr="Image result for largo high school"/>
          <p:cNvPicPr preferRelativeResize="0"/>
          <p:nvPr/>
        </p:nvPicPr>
        <p:blipFill rotWithShape="1">
          <a:blip r:embed="rId3">
            <a:alphaModFix/>
          </a:blip>
          <a:srcRect/>
          <a:stretch/>
        </p:blipFill>
        <p:spPr>
          <a:xfrm>
            <a:off x="7144799" y="202440"/>
            <a:ext cx="446436" cy="739100"/>
          </a:xfrm>
          <a:prstGeom prst="rect">
            <a:avLst/>
          </a:prstGeom>
          <a:noFill/>
          <a:ln>
            <a:noFill/>
          </a:ln>
        </p:spPr>
      </p:pic>
      <p:cxnSp>
        <p:nvCxnSpPr>
          <p:cNvPr id="88" name="Google Shape;88;p13"/>
          <p:cNvCxnSpPr/>
          <p:nvPr/>
        </p:nvCxnSpPr>
        <p:spPr>
          <a:xfrm>
            <a:off x="2774548" y="1725216"/>
            <a:ext cx="4809339" cy="0"/>
          </a:xfrm>
          <a:prstGeom prst="straightConnector1">
            <a:avLst/>
          </a:prstGeom>
          <a:noFill/>
          <a:ln w="31750" cap="flat" cmpd="sng">
            <a:solidFill>
              <a:schemeClr val="accent1"/>
            </a:solidFill>
            <a:prstDash val="solid"/>
            <a:miter lim="800000"/>
            <a:headEnd type="none" w="sm" len="sm"/>
            <a:tailEnd type="none" w="sm" len="sm"/>
          </a:ln>
        </p:spPr>
      </p:cxnSp>
      <p:sp>
        <p:nvSpPr>
          <p:cNvPr id="89" name="Google Shape;89;p13"/>
          <p:cNvSpPr/>
          <p:nvPr/>
        </p:nvSpPr>
        <p:spPr>
          <a:xfrm>
            <a:off x="2785275" y="8412350"/>
            <a:ext cx="4809300" cy="1493700"/>
          </a:xfrm>
          <a:prstGeom prst="rect">
            <a:avLst/>
          </a:prstGeom>
          <a:solidFill>
            <a:srgbClr val="D8E2F3"/>
          </a:solidFill>
          <a:ln w="12700" cap="flat" cmpd="sng">
            <a:solidFill>
              <a:srgbClr val="D0CECE"/>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Font typeface="Arial"/>
              <a:buNone/>
            </a:pPr>
            <a:r>
              <a:rPr lang="en-US" b="1" dirty="0">
                <a:solidFill>
                  <a:srgbClr val="23498D"/>
                </a:solidFill>
                <a:latin typeface="Montserrat"/>
                <a:ea typeface="Montserrat"/>
                <a:cs typeface="Montserrat"/>
                <a:sym typeface="Montserrat"/>
              </a:rPr>
              <a:t>Class of 2022 Highlights</a:t>
            </a:r>
            <a:endParaRPr b="1" dirty="0">
              <a:solidFill>
                <a:srgbClr val="23498D"/>
              </a:solidFill>
              <a:latin typeface="Montserrat"/>
              <a:ea typeface="Montserrat"/>
              <a:cs typeface="Montserrat"/>
              <a:sym typeface="Montserrat"/>
            </a:endParaRPr>
          </a:p>
          <a:p>
            <a:pPr marL="0" marR="0" lvl="0" indent="0" algn="ctr" rtl="0">
              <a:spcBef>
                <a:spcPts val="0"/>
              </a:spcBef>
              <a:spcAft>
                <a:spcPts val="0"/>
              </a:spcAft>
              <a:buNone/>
            </a:pPr>
            <a:endParaRPr sz="1125" dirty="0">
              <a:solidFill>
                <a:schemeClr val="lt1"/>
              </a:solidFill>
              <a:latin typeface="Calibri"/>
              <a:ea typeface="Calibri"/>
              <a:cs typeface="Calibri"/>
              <a:sym typeface="Calibri"/>
            </a:endParaRPr>
          </a:p>
          <a:p>
            <a:pPr marL="0" lvl="0" indent="0" algn="l" rtl="0">
              <a:lnSpc>
                <a:spcPct val="115000"/>
              </a:lnSpc>
              <a:spcBef>
                <a:spcPts val="0"/>
              </a:spcBef>
              <a:spcAft>
                <a:spcPts val="0"/>
              </a:spcAft>
              <a:buClr>
                <a:schemeClr val="dk1"/>
              </a:buClr>
              <a:buFont typeface="Arial"/>
              <a:buNone/>
            </a:pPr>
            <a:r>
              <a:rPr lang="en-US" sz="1200" dirty="0">
                <a:solidFill>
                  <a:schemeClr val="dk1"/>
                </a:solidFill>
                <a:latin typeface="Sanchez"/>
                <a:ea typeface="Sanchez"/>
                <a:cs typeface="Sanchez"/>
                <a:sym typeface="Sanchez"/>
              </a:rPr>
              <a:t>National Merit Finalists: 		2 IB Scholars</a:t>
            </a:r>
            <a:endParaRPr sz="1200" dirty="0">
              <a:solidFill>
                <a:schemeClr val="dk1"/>
              </a:solidFill>
              <a:latin typeface="Sanchez"/>
              <a:ea typeface="Sanchez"/>
              <a:cs typeface="Sanchez"/>
              <a:sym typeface="Sanchez"/>
            </a:endParaRPr>
          </a:p>
          <a:p>
            <a:pPr marL="0" marR="0" lvl="0" indent="0" algn="l" rtl="0">
              <a:lnSpc>
                <a:spcPct val="115000"/>
              </a:lnSpc>
              <a:spcBef>
                <a:spcPts val="0"/>
              </a:spcBef>
              <a:spcAft>
                <a:spcPts val="0"/>
              </a:spcAft>
              <a:buNone/>
            </a:pPr>
            <a:r>
              <a:rPr lang="en-US" sz="1200" dirty="0">
                <a:solidFill>
                  <a:schemeClr val="dk1"/>
                </a:solidFill>
                <a:latin typeface="Sanchez"/>
                <a:ea typeface="Sanchez"/>
                <a:cs typeface="Sanchez"/>
                <a:sym typeface="Sanchez"/>
              </a:rPr>
              <a:t>National Merit Commended:	6 IB Scholars</a:t>
            </a:r>
            <a:endParaRPr sz="1200" dirty="0">
              <a:latin typeface="Sanchez"/>
              <a:ea typeface="Sanchez"/>
              <a:cs typeface="Sanchez"/>
              <a:sym typeface="Sanchez"/>
            </a:endParaRPr>
          </a:p>
          <a:p>
            <a:pPr marL="0" marR="0" lvl="0" indent="0" algn="l" rtl="0">
              <a:lnSpc>
                <a:spcPct val="115000"/>
              </a:lnSpc>
              <a:spcBef>
                <a:spcPts val="0"/>
              </a:spcBef>
              <a:spcAft>
                <a:spcPts val="0"/>
              </a:spcAft>
              <a:buNone/>
            </a:pPr>
            <a:r>
              <a:rPr lang="en-US" sz="1200" dirty="0">
                <a:solidFill>
                  <a:schemeClr val="dk1"/>
                </a:solidFill>
                <a:latin typeface="Sanchez"/>
                <a:ea typeface="Sanchez"/>
                <a:cs typeface="Sanchez"/>
                <a:sym typeface="Sanchez"/>
              </a:rPr>
              <a:t>SAT Average: 		1308 Composite</a:t>
            </a:r>
            <a:endParaRPr sz="1200" dirty="0">
              <a:latin typeface="Sanchez"/>
              <a:ea typeface="Sanchez"/>
              <a:cs typeface="Sanchez"/>
              <a:sym typeface="Sanchez"/>
            </a:endParaRPr>
          </a:p>
          <a:p>
            <a:pPr marL="0" marR="0" lvl="0" indent="0" algn="l" rtl="0">
              <a:lnSpc>
                <a:spcPct val="115000"/>
              </a:lnSpc>
              <a:spcBef>
                <a:spcPts val="0"/>
              </a:spcBef>
              <a:spcAft>
                <a:spcPts val="0"/>
              </a:spcAft>
              <a:buNone/>
            </a:pPr>
            <a:r>
              <a:rPr lang="en-US" sz="1200" dirty="0">
                <a:solidFill>
                  <a:schemeClr val="dk1"/>
                </a:solidFill>
                <a:latin typeface="Sanchez"/>
                <a:ea typeface="Sanchez"/>
                <a:cs typeface="Sanchez"/>
                <a:sym typeface="Sanchez"/>
              </a:rPr>
              <a:t>ACT Average: 		26 Composite</a:t>
            </a:r>
            <a:endParaRPr sz="1575" dirty="0">
              <a:solidFill>
                <a:srgbClr val="2F5496"/>
              </a:solidFill>
              <a:latin typeface="Calibri"/>
              <a:ea typeface="Calibri"/>
              <a:cs typeface="Calibri"/>
              <a:sym typeface="Calibri"/>
            </a:endParaRPr>
          </a:p>
        </p:txBody>
      </p:sp>
      <p:cxnSp>
        <p:nvCxnSpPr>
          <p:cNvPr id="90" name="Google Shape;90;p13"/>
          <p:cNvCxnSpPr/>
          <p:nvPr/>
        </p:nvCxnSpPr>
        <p:spPr>
          <a:xfrm>
            <a:off x="2774552" y="5100828"/>
            <a:ext cx="4809300" cy="0"/>
          </a:xfrm>
          <a:prstGeom prst="straightConnector1">
            <a:avLst/>
          </a:prstGeom>
          <a:noFill/>
          <a:ln w="31750" cap="flat" cmpd="sng">
            <a:solidFill>
              <a:schemeClr val="accent1"/>
            </a:solidFill>
            <a:prstDash val="solid"/>
            <a:miter lim="800000"/>
            <a:headEnd type="none" w="sm" len="sm"/>
            <a:tailEnd type="none" w="sm" len="sm"/>
          </a:ln>
        </p:spPr>
      </p:cxnSp>
      <p:cxnSp>
        <p:nvCxnSpPr>
          <p:cNvPr id="91" name="Google Shape;91;p13"/>
          <p:cNvCxnSpPr/>
          <p:nvPr/>
        </p:nvCxnSpPr>
        <p:spPr>
          <a:xfrm>
            <a:off x="2882539" y="8848752"/>
            <a:ext cx="4701300" cy="0"/>
          </a:xfrm>
          <a:prstGeom prst="straightConnector1">
            <a:avLst/>
          </a:prstGeom>
          <a:noFill/>
          <a:ln w="31750" cap="flat" cmpd="sng">
            <a:solidFill>
              <a:schemeClr val="accent1"/>
            </a:solidFill>
            <a:prstDash val="solid"/>
            <a:miter lim="800000"/>
            <a:headEnd type="none" w="sm" len="sm"/>
            <a:tailEnd type="none" w="sm" len="sm"/>
          </a:ln>
        </p:spPr>
      </p:cxnSp>
      <p:sp>
        <p:nvSpPr>
          <p:cNvPr id="93" name="Google Shape;93;p13"/>
          <p:cNvSpPr txBox="1"/>
          <p:nvPr/>
        </p:nvSpPr>
        <p:spPr>
          <a:xfrm>
            <a:off x="1658400" y="2371725"/>
            <a:ext cx="5486400" cy="640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highlight>
                <a:schemeClr val="accent1"/>
              </a:highlight>
              <a:latin typeface="Calibri"/>
              <a:ea typeface="Calibri"/>
              <a:cs typeface="Calibri"/>
              <a:sym typeface="Calibri"/>
            </a:endParaRPr>
          </a:p>
        </p:txBody>
      </p:sp>
      <p:sp>
        <p:nvSpPr>
          <p:cNvPr id="94" name="Google Shape;94;p13"/>
          <p:cNvSpPr txBox="1"/>
          <p:nvPr/>
        </p:nvSpPr>
        <p:spPr>
          <a:xfrm>
            <a:off x="2257425" y="3152775"/>
            <a:ext cx="2428800" cy="678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latin typeface="Calibri"/>
              <a:ea typeface="Calibri"/>
              <a:cs typeface="Calibri"/>
              <a:sym typeface="Calibri"/>
            </a:endParaRPr>
          </a:p>
        </p:txBody>
      </p:sp>
      <p:sp>
        <p:nvSpPr>
          <p:cNvPr id="95" name="Google Shape;95;p13"/>
          <p:cNvSpPr txBox="1"/>
          <p:nvPr/>
        </p:nvSpPr>
        <p:spPr>
          <a:xfrm>
            <a:off x="2781950" y="3867150"/>
            <a:ext cx="4809300" cy="7392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1100" b="1" i="1" dirty="0">
                <a:solidFill>
                  <a:schemeClr val="accent1"/>
                </a:solidFill>
                <a:latin typeface="Montserrat"/>
                <a:ea typeface="Montserrat"/>
                <a:cs typeface="Montserrat"/>
                <a:sym typeface="Montserrat"/>
              </a:rPr>
              <a:t>Largo High School enjoys a culturally and economically </a:t>
            </a:r>
            <a:endParaRPr sz="1100" b="1" i="1" dirty="0">
              <a:solidFill>
                <a:schemeClr val="accent1"/>
              </a:solidFill>
              <a:latin typeface="Montserrat"/>
              <a:ea typeface="Montserrat"/>
              <a:cs typeface="Montserrat"/>
              <a:sym typeface="Montserrat"/>
            </a:endParaRPr>
          </a:p>
          <a:p>
            <a:pPr marL="0" lvl="0" indent="0" algn="ctr" rtl="0">
              <a:spcBef>
                <a:spcPts val="0"/>
              </a:spcBef>
              <a:spcAft>
                <a:spcPts val="0"/>
              </a:spcAft>
              <a:buNone/>
            </a:pPr>
            <a:r>
              <a:rPr lang="en-US" sz="1100" b="1" i="1" dirty="0">
                <a:solidFill>
                  <a:schemeClr val="accent1"/>
                </a:solidFill>
                <a:latin typeface="Montserrat"/>
                <a:ea typeface="Montserrat"/>
                <a:cs typeface="Montserrat"/>
                <a:sym typeface="Montserrat"/>
              </a:rPr>
              <a:t>diverse ethnic distribution.</a:t>
            </a:r>
            <a:r>
              <a:rPr lang="en-US" sz="1100" dirty="0">
                <a:solidFill>
                  <a:schemeClr val="accent1"/>
                </a:solidFill>
                <a:latin typeface="Montserrat"/>
                <a:ea typeface="Montserrat"/>
                <a:cs typeface="Montserrat"/>
                <a:sym typeface="Montserrat"/>
              </a:rPr>
              <a:t> </a:t>
            </a:r>
            <a:endParaRPr sz="1100" dirty="0">
              <a:solidFill>
                <a:schemeClr val="accent1"/>
              </a:solidFill>
              <a:latin typeface="Montserrat"/>
              <a:ea typeface="Montserrat"/>
              <a:cs typeface="Montserrat"/>
              <a:sym typeface="Montserrat"/>
            </a:endParaRPr>
          </a:p>
          <a:p>
            <a:pPr marL="0" lvl="0" indent="0" algn="ctr" rtl="0">
              <a:spcBef>
                <a:spcPts val="0"/>
              </a:spcBef>
              <a:spcAft>
                <a:spcPts val="0"/>
              </a:spcAft>
              <a:buNone/>
            </a:pPr>
            <a:r>
              <a:rPr lang="en-US" sz="1100" i="1" dirty="0">
                <a:solidFill>
                  <a:schemeClr val="accent1"/>
                </a:solidFill>
                <a:latin typeface="Montserrat"/>
                <a:ea typeface="Montserrat"/>
                <a:cs typeface="Montserrat"/>
                <a:sym typeface="Montserrat"/>
              </a:rPr>
              <a:t>25% Hispanic   16% Black   8% Asian   5% Multi/Other   47% White</a:t>
            </a:r>
            <a:endParaRPr sz="1100" i="1" dirty="0">
              <a:solidFill>
                <a:schemeClr val="accent1"/>
              </a:solidFill>
              <a:latin typeface="Montserrat"/>
              <a:ea typeface="Montserrat"/>
              <a:cs typeface="Montserrat"/>
              <a:sym typeface="Montserrat"/>
            </a:endParaRPr>
          </a:p>
          <a:p>
            <a:pPr marL="0" lvl="0" indent="0" algn="ctr" rtl="0">
              <a:spcBef>
                <a:spcPts val="0"/>
              </a:spcBef>
              <a:spcAft>
                <a:spcPts val="0"/>
              </a:spcAft>
              <a:buNone/>
            </a:pPr>
            <a:r>
              <a:rPr lang="en-US" sz="1100" dirty="0">
                <a:solidFill>
                  <a:schemeClr val="accent1"/>
                </a:solidFill>
                <a:latin typeface="Montserrat"/>
                <a:ea typeface="Montserrat"/>
                <a:cs typeface="Montserrat"/>
                <a:sym typeface="Montserrat"/>
              </a:rPr>
              <a:t>60% of scholars qualify for free and reduced lunch.</a:t>
            </a:r>
            <a:endParaRPr dirty="0">
              <a:solidFill>
                <a:schemeClr val="accent1"/>
              </a:solidFill>
              <a:latin typeface="Montserrat"/>
              <a:ea typeface="Montserrat"/>
              <a:cs typeface="Montserrat"/>
              <a:sym typeface="Montserrat"/>
            </a:endParaRPr>
          </a:p>
          <a:p>
            <a:pPr marL="0" lvl="0" indent="0" algn="l" rtl="0">
              <a:spcBef>
                <a:spcPts val="0"/>
              </a:spcBef>
              <a:spcAft>
                <a:spcPts val="0"/>
              </a:spcAft>
              <a:buNone/>
            </a:pPr>
            <a:endParaRPr sz="1300" dirty="0">
              <a:solidFill>
                <a:schemeClr val="accent1"/>
              </a:solidFill>
              <a:latin typeface="Calibri"/>
              <a:ea typeface="Calibri"/>
              <a:cs typeface="Calibri"/>
              <a:sym typeface="Calibri"/>
            </a:endParaRPr>
          </a:p>
        </p:txBody>
      </p:sp>
      <p:pic>
        <p:nvPicPr>
          <p:cNvPr id="3" name="Picture 2" descr="A blue and white logo&#10;&#10;Description automatically generated">
            <a:extLst>
              <a:ext uri="{FF2B5EF4-FFF2-40B4-BE49-F238E27FC236}">
                <a16:creationId xmlns:a16="http://schemas.microsoft.com/office/drawing/2014/main" id="{A9763B5D-5CA9-BC22-420D-C4952291F021}"/>
              </a:ext>
            </a:extLst>
          </p:cNvPr>
          <p:cNvPicPr>
            <a:picLocks noChangeAspect="1"/>
          </p:cNvPicPr>
          <p:nvPr/>
        </p:nvPicPr>
        <p:blipFill>
          <a:blip r:embed="rId4"/>
          <a:stretch>
            <a:fillRect/>
          </a:stretch>
        </p:blipFill>
        <p:spPr>
          <a:xfrm>
            <a:off x="215550" y="198097"/>
            <a:ext cx="757239" cy="74344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4"/>
          <p:cNvSpPr/>
          <p:nvPr/>
        </p:nvSpPr>
        <p:spPr>
          <a:xfrm>
            <a:off x="407384" y="1302152"/>
            <a:ext cx="7295400" cy="8040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000" b="1" dirty="0">
              <a:solidFill>
                <a:srgbClr val="00108C"/>
              </a:solidFill>
              <a:latin typeface="Aharoni"/>
              <a:ea typeface="Aharoni"/>
              <a:cs typeface="Aharoni"/>
              <a:sym typeface="Aharoni"/>
            </a:endParaRPr>
          </a:p>
          <a:p>
            <a:pPr marL="0" marR="0" lvl="0" indent="0" algn="l" rtl="0">
              <a:spcBef>
                <a:spcPts val="0"/>
              </a:spcBef>
              <a:spcAft>
                <a:spcPts val="0"/>
              </a:spcAft>
              <a:buNone/>
            </a:pPr>
            <a:r>
              <a:rPr lang="en-US" sz="1200" b="1" dirty="0">
                <a:solidFill>
                  <a:srgbClr val="23498D"/>
                </a:solidFill>
                <a:latin typeface="Montserrat"/>
                <a:ea typeface="Montserrat"/>
                <a:cs typeface="Montserrat"/>
                <a:sym typeface="Montserrat"/>
              </a:rPr>
              <a:t>STANDARDIZED TESTS AND RECOGNITIONS</a:t>
            </a:r>
            <a:endParaRPr sz="1200" dirty="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900" b="1" dirty="0">
              <a:solidFill>
                <a:srgbClr val="00108C"/>
              </a:solidFill>
              <a:latin typeface="Aharoni"/>
              <a:ea typeface="Aharoni"/>
              <a:cs typeface="Aharoni"/>
              <a:sym typeface="Aharoni"/>
            </a:endParaRPr>
          </a:p>
          <a:p>
            <a:pPr marL="0" marR="0" lvl="0" indent="0" algn="l" rtl="0">
              <a:spcBef>
                <a:spcPts val="0"/>
              </a:spcBef>
              <a:spcAft>
                <a:spcPts val="0"/>
              </a:spcAft>
              <a:buNone/>
            </a:pPr>
            <a:endParaRPr sz="5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200" b="1" dirty="0">
                <a:solidFill>
                  <a:srgbClr val="23498D"/>
                </a:solidFill>
                <a:latin typeface="Montserrat"/>
                <a:ea typeface="Montserrat"/>
                <a:cs typeface="Montserrat"/>
                <a:sym typeface="Montserrat"/>
              </a:rPr>
              <a:t>IB EXAM AND DIPLOMAS PASS RATE (2023)</a:t>
            </a:r>
            <a:endParaRPr sz="1200" dirty="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500" b="1" dirty="0">
              <a:solidFill>
                <a:srgbClr val="00108C"/>
              </a:solidFill>
              <a:latin typeface="Calibri"/>
              <a:ea typeface="Calibri"/>
              <a:cs typeface="Calibri"/>
              <a:sym typeface="Calibri"/>
            </a:endParaRPr>
          </a:p>
          <a:p>
            <a:pPr marL="0" marR="0" lvl="0" indent="0" algn="l" rtl="0">
              <a:spcBef>
                <a:spcPts val="0"/>
              </a:spcBef>
              <a:spcAft>
                <a:spcPts val="0"/>
              </a:spcAft>
              <a:buNone/>
            </a:pPr>
            <a:r>
              <a:rPr lang="en-US" sz="1100" dirty="0">
                <a:solidFill>
                  <a:schemeClr val="dk1"/>
                </a:solidFill>
                <a:latin typeface="Sanchez"/>
                <a:ea typeface="Sanchez"/>
                <a:cs typeface="Sanchez"/>
                <a:sym typeface="Sanchez"/>
              </a:rPr>
              <a:t>LHS IB Class:   </a:t>
            </a:r>
            <a:r>
              <a:rPr lang="en-US" sz="600" dirty="0">
                <a:solidFill>
                  <a:schemeClr val="dk1"/>
                </a:solidFill>
                <a:latin typeface="Sanchez"/>
                <a:ea typeface="Sanchez"/>
                <a:cs typeface="Sanchez"/>
                <a:sym typeface="Sanchez"/>
              </a:rPr>
              <a:t> </a:t>
            </a:r>
            <a:endParaRPr sz="1100" dirty="0">
              <a:solidFill>
                <a:schemeClr val="dk1"/>
              </a:solidFill>
              <a:latin typeface="Sanchez"/>
              <a:ea typeface="Sanchez"/>
              <a:cs typeface="Sanchez"/>
              <a:sym typeface="Sanchez"/>
            </a:endParaRPr>
          </a:p>
          <a:p>
            <a:pPr marL="0" marR="0" lvl="0" indent="0" algn="l" rtl="0">
              <a:spcBef>
                <a:spcPts val="0"/>
              </a:spcBef>
              <a:spcAft>
                <a:spcPts val="0"/>
              </a:spcAft>
              <a:buNone/>
            </a:pPr>
            <a:r>
              <a:rPr lang="en-US" sz="1100" dirty="0">
                <a:solidFill>
                  <a:schemeClr val="dk1"/>
                </a:solidFill>
                <a:latin typeface="Sanchez"/>
                <a:ea typeface="Sanchez"/>
                <a:cs typeface="Sanchez"/>
                <a:sym typeface="Sanchez"/>
              </a:rPr>
              <a:t>	    </a:t>
            </a:r>
          </a:p>
          <a:p>
            <a:pPr marL="0" marR="0" lvl="0" indent="0" algn="l" rtl="0">
              <a:spcBef>
                <a:spcPts val="0"/>
              </a:spcBef>
              <a:spcAft>
                <a:spcPts val="0"/>
              </a:spcAft>
              <a:buNone/>
            </a:pPr>
            <a:endParaRPr lang="en-US" sz="1100" dirty="0">
              <a:solidFill>
                <a:schemeClr val="dk1"/>
              </a:solidFill>
              <a:latin typeface="Sanchez"/>
              <a:sym typeface="Sanchez"/>
            </a:endParaRPr>
          </a:p>
          <a:p>
            <a:pPr marL="0" marR="0" lvl="0" indent="0" algn="l" rtl="0">
              <a:spcBef>
                <a:spcPts val="0"/>
              </a:spcBef>
              <a:spcAft>
                <a:spcPts val="0"/>
              </a:spcAft>
              <a:buNone/>
            </a:pPr>
            <a:endParaRPr lang="en-US" dirty="0"/>
          </a:p>
          <a:p>
            <a:pPr marL="0" marR="0" lvl="0" indent="0" algn="l" rtl="0">
              <a:spcBef>
                <a:spcPts val="0"/>
              </a:spcBef>
              <a:spcAft>
                <a:spcPts val="0"/>
              </a:spcAft>
              <a:buNone/>
            </a:pPr>
            <a:endParaRPr sz="500" dirty="0">
              <a:solidFill>
                <a:srgbClr val="23498D"/>
              </a:solidFill>
              <a:latin typeface="Calibri"/>
              <a:ea typeface="Calibri"/>
              <a:cs typeface="Calibri"/>
              <a:sym typeface="Calibri"/>
            </a:endParaRPr>
          </a:p>
          <a:p>
            <a:pPr marL="0" marR="0" lvl="0" indent="0" algn="l" rtl="0">
              <a:spcBef>
                <a:spcPts val="0"/>
              </a:spcBef>
              <a:spcAft>
                <a:spcPts val="0"/>
              </a:spcAft>
              <a:buNone/>
            </a:pPr>
            <a:endParaRPr sz="1200" b="1" dirty="0">
              <a:solidFill>
                <a:srgbClr val="23498D"/>
              </a:solidFill>
              <a:latin typeface="Montserrat"/>
              <a:ea typeface="Montserrat"/>
              <a:cs typeface="Montserrat"/>
              <a:sym typeface="Montserrat"/>
            </a:endParaRPr>
          </a:p>
          <a:p>
            <a:pPr marL="0" marR="0" lvl="0" indent="0" algn="l" rtl="0">
              <a:spcBef>
                <a:spcPts val="0"/>
              </a:spcBef>
              <a:spcAft>
                <a:spcPts val="0"/>
              </a:spcAft>
              <a:buNone/>
            </a:pPr>
            <a:r>
              <a:rPr lang="en-US" sz="1200" b="1" dirty="0">
                <a:solidFill>
                  <a:srgbClr val="23498D"/>
                </a:solidFill>
                <a:latin typeface="Montserrat"/>
                <a:ea typeface="Montserrat"/>
                <a:cs typeface="Montserrat"/>
                <a:sym typeface="Montserrat"/>
              </a:rPr>
              <a:t>SAT AVERAGE COMPARISON (2023)</a:t>
            </a:r>
            <a:endParaRPr sz="1200" dirty="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500" b="1" dirty="0">
              <a:solidFill>
                <a:srgbClr val="00108C"/>
              </a:solidFill>
              <a:latin typeface="Aharoni"/>
              <a:ea typeface="Aharoni"/>
              <a:cs typeface="Aharoni"/>
              <a:sym typeface="Aharoni"/>
            </a:endParaRPr>
          </a:p>
          <a:p>
            <a:pPr marL="0" marR="0" lvl="0" indent="0" algn="l" rtl="0">
              <a:spcBef>
                <a:spcPts val="0"/>
              </a:spcBef>
              <a:spcAft>
                <a:spcPts val="0"/>
              </a:spcAft>
              <a:buNone/>
            </a:pPr>
            <a:r>
              <a:rPr lang="en-US" sz="1100" dirty="0">
                <a:solidFill>
                  <a:schemeClr val="dk1"/>
                </a:solidFill>
                <a:latin typeface="Sanchez"/>
                <a:ea typeface="Sanchez"/>
                <a:cs typeface="Sanchez"/>
                <a:sym typeface="Sanchez"/>
              </a:rPr>
              <a:t>LHS IB Class:</a:t>
            </a:r>
            <a:r>
              <a:rPr lang="en-US" sz="600" dirty="0">
                <a:solidFill>
                  <a:schemeClr val="dk1"/>
                </a:solidFill>
                <a:latin typeface="Sanchez"/>
                <a:ea typeface="Sanchez"/>
                <a:cs typeface="Sanchez"/>
                <a:sym typeface="Sanchez"/>
              </a:rPr>
              <a:t>       </a:t>
            </a:r>
            <a:endParaRPr sz="1100" dirty="0">
              <a:latin typeface="Sanchez"/>
              <a:ea typeface="Sanchez"/>
              <a:cs typeface="Sanchez"/>
              <a:sym typeface="Sanchez"/>
            </a:endParaRPr>
          </a:p>
          <a:p>
            <a:pPr marL="0" marR="0" lvl="0" indent="0" algn="l" rtl="0">
              <a:spcBef>
                <a:spcPts val="0"/>
              </a:spcBef>
              <a:spcAft>
                <a:spcPts val="0"/>
              </a:spcAft>
              <a:buNone/>
            </a:pPr>
            <a:r>
              <a:rPr lang="en-US" sz="1100" dirty="0">
                <a:solidFill>
                  <a:schemeClr val="dk1"/>
                </a:solidFill>
                <a:latin typeface="Sanchez"/>
                <a:ea typeface="Sanchez"/>
                <a:cs typeface="Sanchez"/>
                <a:sym typeface="Sanchez"/>
              </a:rPr>
              <a:t>Florida: 	     </a:t>
            </a:r>
            <a:endParaRPr sz="1100" dirty="0">
              <a:latin typeface="Sanchez"/>
              <a:ea typeface="Sanchez"/>
              <a:cs typeface="Sanchez"/>
              <a:sym typeface="Sanchez"/>
            </a:endParaRPr>
          </a:p>
          <a:p>
            <a:pPr marL="0" marR="0" lvl="0" indent="0" algn="l" rtl="0">
              <a:spcBef>
                <a:spcPts val="0"/>
              </a:spcBef>
              <a:spcAft>
                <a:spcPts val="0"/>
              </a:spcAft>
              <a:buNone/>
            </a:pPr>
            <a:r>
              <a:rPr lang="en-US" sz="1100" dirty="0">
                <a:solidFill>
                  <a:schemeClr val="dk1"/>
                </a:solidFill>
                <a:latin typeface="Sanchez"/>
                <a:ea typeface="Sanchez"/>
                <a:cs typeface="Sanchez"/>
                <a:sym typeface="Sanchez"/>
              </a:rPr>
              <a:t>USA:             </a:t>
            </a:r>
            <a:endParaRPr sz="1100" dirty="0">
              <a:latin typeface="Sanchez"/>
              <a:ea typeface="Sanchez"/>
              <a:cs typeface="Sanchez"/>
              <a:sym typeface="Sanchez"/>
            </a:endParaRPr>
          </a:p>
          <a:p>
            <a:pPr marL="0" marR="0" lvl="0" indent="0" algn="l" rtl="0">
              <a:spcBef>
                <a:spcPts val="0"/>
              </a:spcBef>
              <a:spcAft>
                <a:spcPts val="0"/>
              </a:spcAft>
              <a:buNone/>
            </a:pPr>
            <a:endParaRPr sz="1000" b="1" dirty="0">
              <a:solidFill>
                <a:srgbClr val="00108C"/>
              </a:solidFill>
              <a:latin typeface="Aharoni"/>
              <a:ea typeface="Aharoni"/>
              <a:cs typeface="Aharoni"/>
              <a:sym typeface="Aharoni"/>
            </a:endParaRPr>
          </a:p>
          <a:p>
            <a:pPr marL="0" marR="0" lvl="0" indent="0" algn="l" rtl="0">
              <a:spcBef>
                <a:spcPts val="0"/>
              </a:spcBef>
              <a:spcAft>
                <a:spcPts val="0"/>
              </a:spcAft>
              <a:buNone/>
            </a:pPr>
            <a:endParaRPr sz="1000" b="1" dirty="0">
              <a:solidFill>
                <a:srgbClr val="00108C"/>
              </a:solidFill>
              <a:latin typeface="Aharoni"/>
              <a:ea typeface="Aharoni"/>
              <a:cs typeface="Aharoni"/>
              <a:sym typeface="Aharoni"/>
            </a:endParaRPr>
          </a:p>
          <a:p>
            <a:pPr marL="0" marR="0" lvl="0" indent="0" algn="l" rtl="0">
              <a:spcBef>
                <a:spcPts val="0"/>
              </a:spcBef>
              <a:spcAft>
                <a:spcPts val="0"/>
              </a:spcAft>
              <a:buNone/>
            </a:pPr>
            <a:endParaRPr sz="1000" b="1" dirty="0">
              <a:solidFill>
                <a:srgbClr val="00108C"/>
              </a:solidFill>
              <a:latin typeface="Aharoni"/>
              <a:ea typeface="Aharoni"/>
              <a:cs typeface="Aharoni"/>
              <a:sym typeface="Aharoni"/>
            </a:endParaRPr>
          </a:p>
          <a:p>
            <a:pPr marL="0" marR="0" lvl="0" indent="0" algn="l" rtl="0">
              <a:spcBef>
                <a:spcPts val="0"/>
              </a:spcBef>
              <a:spcAft>
                <a:spcPts val="0"/>
              </a:spcAft>
              <a:buNone/>
            </a:pPr>
            <a:endParaRPr sz="1000" b="1" dirty="0">
              <a:solidFill>
                <a:srgbClr val="00108C"/>
              </a:solidFill>
              <a:latin typeface="Aharoni"/>
              <a:ea typeface="Aharoni"/>
              <a:cs typeface="Aharoni"/>
              <a:sym typeface="Aharoni"/>
            </a:endParaRPr>
          </a:p>
          <a:p>
            <a:pPr marL="0" marR="0" lvl="0" indent="0" algn="l" rtl="0">
              <a:spcBef>
                <a:spcPts val="0"/>
              </a:spcBef>
              <a:spcAft>
                <a:spcPts val="0"/>
              </a:spcAft>
              <a:buNone/>
            </a:pPr>
            <a:endParaRPr sz="1000" b="1" dirty="0">
              <a:solidFill>
                <a:srgbClr val="00108C"/>
              </a:solidFill>
              <a:latin typeface="Aharoni"/>
              <a:ea typeface="Aharoni"/>
              <a:cs typeface="Aharoni"/>
              <a:sym typeface="Aharoni"/>
            </a:endParaRPr>
          </a:p>
          <a:p>
            <a:pPr marL="0" marR="0" lvl="0" indent="0" algn="l" rtl="0">
              <a:spcBef>
                <a:spcPts val="0"/>
              </a:spcBef>
              <a:spcAft>
                <a:spcPts val="0"/>
              </a:spcAft>
              <a:buNone/>
            </a:pPr>
            <a:endParaRPr sz="1000" b="1" dirty="0">
              <a:solidFill>
                <a:srgbClr val="00108C"/>
              </a:solidFill>
              <a:latin typeface="Aharoni"/>
              <a:ea typeface="Aharoni"/>
              <a:cs typeface="Aharoni"/>
              <a:sym typeface="Aharoni"/>
            </a:endParaRPr>
          </a:p>
          <a:p>
            <a:pPr marL="0" marR="0" lvl="0" indent="0" algn="l" rtl="0">
              <a:spcBef>
                <a:spcPts val="0"/>
              </a:spcBef>
              <a:spcAft>
                <a:spcPts val="0"/>
              </a:spcAft>
              <a:buNone/>
            </a:pPr>
            <a:endParaRPr sz="1000" b="1" dirty="0">
              <a:solidFill>
                <a:srgbClr val="00108C"/>
              </a:solidFill>
              <a:latin typeface="Aharoni"/>
              <a:ea typeface="Aharoni"/>
              <a:cs typeface="Aharoni"/>
              <a:sym typeface="Aharoni"/>
            </a:endParaRPr>
          </a:p>
          <a:p>
            <a:pPr marL="0" marR="0" lvl="0" indent="0" algn="l" rtl="0">
              <a:spcBef>
                <a:spcPts val="0"/>
              </a:spcBef>
              <a:spcAft>
                <a:spcPts val="0"/>
              </a:spcAft>
              <a:buNone/>
            </a:pPr>
            <a:endParaRPr sz="500" b="1" dirty="0">
              <a:solidFill>
                <a:srgbClr val="00108C"/>
              </a:solidFill>
              <a:latin typeface="Aharoni"/>
              <a:ea typeface="Aharoni"/>
              <a:cs typeface="Aharoni"/>
              <a:sym typeface="Aharoni"/>
            </a:endParaRPr>
          </a:p>
          <a:p>
            <a:pPr marL="0" marR="0" lvl="0" indent="0" algn="l" rtl="0">
              <a:spcBef>
                <a:spcPts val="0"/>
              </a:spcBef>
              <a:spcAft>
                <a:spcPts val="0"/>
              </a:spcAft>
              <a:buNone/>
            </a:pPr>
            <a:endParaRPr sz="1200" b="1" dirty="0">
              <a:solidFill>
                <a:srgbClr val="23498D"/>
              </a:solidFill>
              <a:latin typeface="Montserrat"/>
              <a:ea typeface="Montserrat"/>
              <a:cs typeface="Montserrat"/>
              <a:sym typeface="Montserrat"/>
            </a:endParaRPr>
          </a:p>
          <a:p>
            <a:pPr marL="0" marR="0" lvl="0" indent="0" algn="l" rtl="0">
              <a:spcBef>
                <a:spcPts val="0"/>
              </a:spcBef>
              <a:spcAft>
                <a:spcPts val="0"/>
              </a:spcAft>
              <a:buNone/>
            </a:pPr>
            <a:r>
              <a:rPr lang="en-US" sz="1200" b="1" dirty="0">
                <a:solidFill>
                  <a:srgbClr val="23498D"/>
                </a:solidFill>
                <a:latin typeface="Montserrat"/>
                <a:ea typeface="Montserrat"/>
                <a:cs typeface="Montserrat"/>
                <a:sym typeface="Montserrat"/>
              </a:rPr>
              <a:t>ACT AVERAGE COMPARISON (2023)</a:t>
            </a:r>
            <a:endParaRPr sz="1200" dirty="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500" b="1" dirty="0">
              <a:solidFill>
                <a:srgbClr val="00108C"/>
              </a:solidFill>
              <a:latin typeface="Aharoni"/>
              <a:ea typeface="Aharoni"/>
              <a:cs typeface="Aharoni"/>
              <a:sym typeface="Aharoni"/>
            </a:endParaRPr>
          </a:p>
          <a:p>
            <a:pPr marL="0" marR="0" lvl="0" indent="0" algn="l" rtl="0">
              <a:spcBef>
                <a:spcPts val="0"/>
              </a:spcBef>
              <a:spcAft>
                <a:spcPts val="0"/>
              </a:spcAft>
              <a:buNone/>
            </a:pPr>
            <a:r>
              <a:rPr lang="en-US" sz="1100" dirty="0">
                <a:solidFill>
                  <a:schemeClr val="dk1"/>
                </a:solidFill>
                <a:latin typeface="Sanchez"/>
                <a:ea typeface="Sanchez"/>
                <a:cs typeface="Sanchez"/>
                <a:sym typeface="Sanchez"/>
              </a:rPr>
              <a:t>LHS IB Class:</a:t>
            </a:r>
            <a:r>
              <a:rPr lang="en-US" sz="600" dirty="0">
                <a:solidFill>
                  <a:schemeClr val="dk1"/>
                </a:solidFill>
                <a:latin typeface="Sanchez"/>
                <a:ea typeface="Sanchez"/>
                <a:cs typeface="Sanchez"/>
                <a:sym typeface="Sanchez"/>
              </a:rPr>
              <a:t>      </a:t>
            </a:r>
            <a:endParaRPr sz="1100" dirty="0">
              <a:latin typeface="Sanchez"/>
              <a:ea typeface="Sanchez"/>
              <a:cs typeface="Sanchez"/>
              <a:sym typeface="Sanchez"/>
            </a:endParaRPr>
          </a:p>
          <a:p>
            <a:pPr marL="0" marR="0" lvl="0" indent="0" algn="l" rtl="0">
              <a:spcBef>
                <a:spcPts val="0"/>
              </a:spcBef>
              <a:spcAft>
                <a:spcPts val="0"/>
              </a:spcAft>
              <a:buNone/>
            </a:pPr>
            <a:r>
              <a:rPr lang="en-US" sz="1100" dirty="0">
                <a:solidFill>
                  <a:schemeClr val="dk1"/>
                </a:solidFill>
                <a:latin typeface="Sanchez"/>
                <a:ea typeface="Sanchez"/>
                <a:cs typeface="Sanchez"/>
                <a:sym typeface="Sanchez"/>
              </a:rPr>
              <a:t>Florida: 	    </a:t>
            </a:r>
            <a:endParaRPr sz="1100" dirty="0">
              <a:latin typeface="Sanchez"/>
              <a:ea typeface="Sanchez"/>
              <a:cs typeface="Sanchez"/>
              <a:sym typeface="Sanchez"/>
            </a:endParaRPr>
          </a:p>
          <a:p>
            <a:pPr marL="0" marR="0" lvl="0" indent="0" algn="l" rtl="0">
              <a:spcBef>
                <a:spcPts val="0"/>
              </a:spcBef>
              <a:spcAft>
                <a:spcPts val="0"/>
              </a:spcAft>
              <a:buNone/>
            </a:pPr>
            <a:r>
              <a:rPr lang="en-US" sz="1100" dirty="0">
                <a:solidFill>
                  <a:schemeClr val="dk1"/>
                </a:solidFill>
                <a:latin typeface="Sanchez"/>
                <a:ea typeface="Sanchez"/>
                <a:cs typeface="Sanchez"/>
                <a:sym typeface="Sanchez"/>
              </a:rPr>
              <a:t>USA:	    </a:t>
            </a:r>
            <a:endParaRPr sz="1100" dirty="0">
              <a:latin typeface="Sanchez"/>
              <a:ea typeface="Sanchez"/>
              <a:cs typeface="Sanchez"/>
              <a:sym typeface="Sanchez"/>
            </a:endParaRPr>
          </a:p>
          <a:p>
            <a:pPr marL="0" marR="0" lvl="0" indent="0" algn="l" rtl="0">
              <a:spcBef>
                <a:spcPts val="0"/>
              </a:spcBef>
              <a:spcAft>
                <a:spcPts val="0"/>
              </a:spcAft>
              <a:buNone/>
            </a:pPr>
            <a:endParaRPr sz="1000" b="1" dirty="0">
              <a:solidFill>
                <a:srgbClr val="00108C"/>
              </a:solidFill>
              <a:latin typeface="Aharoni"/>
              <a:ea typeface="Aharoni"/>
              <a:cs typeface="Aharoni"/>
              <a:sym typeface="Aharoni"/>
            </a:endParaRPr>
          </a:p>
          <a:p>
            <a:pPr marL="0" marR="0" lvl="0" indent="0" algn="l" rtl="0">
              <a:spcBef>
                <a:spcPts val="0"/>
              </a:spcBef>
              <a:spcAft>
                <a:spcPts val="0"/>
              </a:spcAft>
              <a:buNone/>
            </a:pPr>
            <a:endParaRPr sz="1000" b="1" dirty="0">
              <a:solidFill>
                <a:srgbClr val="00108C"/>
              </a:solidFill>
              <a:latin typeface="Aharoni"/>
              <a:ea typeface="Aharoni"/>
              <a:cs typeface="Aharoni"/>
              <a:sym typeface="Aharoni"/>
            </a:endParaRPr>
          </a:p>
          <a:p>
            <a:pPr marL="0" marR="0" lvl="0" indent="0" algn="l" rtl="0">
              <a:spcBef>
                <a:spcPts val="0"/>
              </a:spcBef>
              <a:spcAft>
                <a:spcPts val="0"/>
              </a:spcAft>
              <a:buNone/>
            </a:pPr>
            <a:endParaRPr sz="1000" b="1" dirty="0">
              <a:solidFill>
                <a:srgbClr val="00108C"/>
              </a:solidFill>
              <a:latin typeface="Aharoni"/>
              <a:ea typeface="Aharoni"/>
              <a:cs typeface="Aharoni"/>
              <a:sym typeface="Aharoni"/>
            </a:endParaRPr>
          </a:p>
          <a:p>
            <a:pPr marL="0" marR="0" lvl="0" indent="0" algn="l" rtl="0">
              <a:spcBef>
                <a:spcPts val="0"/>
              </a:spcBef>
              <a:spcAft>
                <a:spcPts val="0"/>
              </a:spcAft>
              <a:buNone/>
            </a:pPr>
            <a:endParaRPr sz="1000" b="1" dirty="0">
              <a:solidFill>
                <a:srgbClr val="00108C"/>
              </a:solidFill>
              <a:latin typeface="Aharoni"/>
              <a:ea typeface="Aharoni"/>
              <a:cs typeface="Aharoni"/>
              <a:sym typeface="Aharoni"/>
            </a:endParaRPr>
          </a:p>
          <a:p>
            <a:pPr marL="0" marR="0" lvl="0" indent="0" algn="l" rtl="0">
              <a:spcBef>
                <a:spcPts val="0"/>
              </a:spcBef>
              <a:spcAft>
                <a:spcPts val="0"/>
              </a:spcAft>
              <a:buNone/>
            </a:pPr>
            <a:endParaRPr sz="1000" b="1" dirty="0">
              <a:solidFill>
                <a:srgbClr val="00108C"/>
              </a:solidFill>
              <a:latin typeface="Aharoni"/>
              <a:ea typeface="Aharoni"/>
              <a:cs typeface="Aharoni"/>
              <a:sym typeface="Aharoni"/>
            </a:endParaRPr>
          </a:p>
          <a:p>
            <a:pPr marL="0" marR="0" lvl="0" indent="0" algn="l" rtl="0">
              <a:spcBef>
                <a:spcPts val="0"/>
              </a:spcBef>
              <a:spcAft>
                <a:spcPts val="0"/>
              </a:spcAft>
              <a:buNone/>
            </a:pPr>
            <a:endParaRPr sz="1000" b="1" dirty="0">
              <a:solidFill>
                <a:srgbClr val="00108C"/>
              </a:solidFill>
              <a:latin typeface="Aharoni"/>
              <a:ea typeface="Aharoni"/>
              <a:cs typeface="Aharoni"/>
              <a:sym typeface="Aharoni"/>
            </a:endParaRPr>
          </a:p>
          <a:p>
            <a:pPr marL="0" marR="0" lvl="0" indent="0" algn="l" rtl="0">
              <a:spcBef>
                <a:spcPts val="0"/>
              </a:spcBef>
              <a:spcAft>
                <a:spcPts val="0"/>
              </a:spcAft>
              <a:buNone/>
            </a:pPr>
            <a:endParaRPr sz="1000" b="1" dirty="0">
              <a:solidFill>
                <a:srgbClr val="00108C"/>
              </a:solidFill>
              <a:latin typeface="Aharoni"/>
              <a:ea typeface="Aharoni"/>
              <a:cs typeface="Aharoni"/>
              <a:sym typeface="Aharoni"/>
            </a:endParaRPr>
          </a:p>
          <a:p>
            <a:pPr marL="0" marR="0" lvl="0" indent="0" algn="l" rtl="0">
              <a:spcBef>
                <a:spcPts val="0"/>
              </a:spcBef>
              <a:spcAft>
                <a:spcPts val="0"/>
              </a:spcAft>
              <a:buNone/>
            </a:pPr>
            <a:endParaRPr sz="1000" b="1" dirty="0">
              <a:solidFill>
                <a:srgbClr val="00108C"/>
              </a:solidFill>
              <a:latin typeface="Aharoni"/>
              <a:ea typeface="Aharoni"/>
              <a:cs typeface="Aharoni"/>
              <a:sym typeface="Aharoni"/>
            </a:endParaRPr>
          </a:p>
          <a:p>
            <a:pPr marL="0" marR="0" lvl="0" indent="0" algn="l" rtl="0">
              <a:spcBef>
                <a:spcPts val="0"/>
              </a:spcBef>
              <a:spcAft>
                <a:spcPts val="0"/>
              </a:spcAft>
              <a:buNone/>
            </a:pPr>
            <a:endParaRPr sz="1200" b="1" dirty="0">
              <a:solidFill>
                <a:srgbClr val="23498D"/>
              </a:solidFill>
              <a:latin typeface="Montserrat"/>
              <a:ea typeface="Montserrat"/>
              <a:cs typeface="Montserrat"/>
              <a:sym typeface="Montserrat"/>
            </a:endParaRPr>
          </a:p>
          <a:p>
            <a:pPr marL="0" marR="0" lvl="0" indent="0" algn="l" rtl="0">
              <a:spcBef>
                <a:spcPts val="0"/>
              </a:spcBef>
              <a:spcAft>
                <a:spcPts val="0"/>
              </a:spcAft>
              <a:buNone/>
            </a:pPr>
            <a:r>
              <a:rPr lang="en-US" sz="1200" b="1" dirty="0">
                <a:solidFill>
                  <a:srgbClr val="23498D"/>
                </a:solidFill>
                <a:latin typeface="Montserrat"/>
                <a:ea typeface="Montserrat"/>
                <a:cs typeface="Montserrat"/>
                <a:sym typeface="Montserrat"/>
              </a:rPr>
              <a:t>AP EXAM (2023)</a:t>
            </a:r>
            <a:endParaRPr sz="1200" dirty="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500" dirty="0">
              <a:solidFill>
                <a:schemeClr val="dk1"/>
              </a:solidFill>
              <a:latin typeface="Sanchez"/>
              <a:ea typeface="Sanchez"/>
              <a:cs typeface="Sanchez"/>
              <a:sym typeface="Sanchez"/>
            </a:endParaRPr>
          </a:p>
          <a:p>
            <a:pPr marL="0" marR="0" lvl="0" indent="0" algn="l" rtl="0">
              <a:spcBef>
                <a:spcPts val="0"/>
              </a:spcBef>
              <a:spcAft>
                <a:spcPts val="0"/>
              </a:spcAft>
              <a:buNone/>
            </a:pPr>
            <a:r>
              <a:rPr lang="en-US" sz="1100" dirty="0">
                <a:solidFill>
                  <a:schemeClr val="dk1"/>
                </a:solidFill>
                <a:latin typeface="Sanchez"/>
                <a:ea typeface="Sanchez"/>
                <a:cs typeface="Sanchez"/>
                <a:sym typeface="Sanchez"/>
              </a:rPr>
              <a:t>Students taking APs: 	162</a:t>
            </a:r>
            <a:endParaRPr sz="1100" dirty="0">
              <a:solidFill>
                <a:schemeClr val="dk1"/>
              </a:solidFill>
              <a:latin typeface="Sanchez"/>
              <a:ea typeface="Sanchez"/>
              <a:cs typeface="Sanchez"/>
              <a:sym typeface="Sanchez"/>
            </a:endParaRPr>
          </a:p>
          <a:p>
            <a:pPr marL="0" lvl="0" indent="0" algn="l" rtl="0">
              <a:spcBef>
                <a:spcPts val="0"/>
              </a:spcBef>
              <a:spcAft>
                <a:spcPts val="0"/>
              </a:spcAft>
              <a:buClr>
                <a:schemeClr val="dk1"/>
              </a:buClr>
              <a:buFont typeface="Arial"/>
              <a:buNone/>
            </a:pPr>
            <a:r>
              <a:rPr lang="en-US" sz="1100" dirty="0">
                <a:solidFill>
                  <a:schemeClr val="dk1"/>
                </a:solidFill>
                <a:latin typeface="Sanchez"/>
                <a:ea typeface="Sanchez"/>
                <a:cs typeface="Sanchez"/>
                <a:sym typeface="Sanchez"/>
              </a:rPr>
              <a:t>Exams administered: 	323</a:t>
            </a:r>
            <a:endParaRPr sz="1100" dirty="0">
              <a:solidFill>
                <a:schemeClr val="dk1"/>
              </a:solidFill>
              <a:latin typeface="Sanchez"/>
              <a:ea typeface="Sanchez"/>
              <a:cs typeface="Sanchez"/>
              <a:sym typeface="Sanchez"/>
            </a:endParaRPr>
          </a:p>
          <a:p>
            <a:pPr marL="0" marR="0" lvl="0" indent="0" algn="l" rtl="0">
              <a:spcBef>
                <a:spcPts val="0"/>
              </a:spcBef>
              <a:spcAft>
                <a:spcPts val="0"/>
              </a:spcAft>
              <a:buNone/>
            </a:pPr>
            <a:endParaRPr sz="500" dirty="0">
              <a:solidFill>
                <a:schemeClr val="dk1"/>
              </a:solidFill>
              <a:latin typeface="Sanchez"/>
              <a:ea typeface="Sanchez"/>
              <a:cs typeface="Sanchez"/>
              <a:sym typeface="Sanchez"/>
            </a:endParaRPr>
          </a:p>
          <a:p>
            <a:pPr marL="0" marR="0" lvl="0" indent="0" algn="l" rtl="0">
              <a:spcBef>
                <a:spcPts val="0"/>
              </a:spcBef>
              <a:spcAft>
                <a:spcPts val="0"/>
              </a:spcAft>
              <a:buNone/>
            </a:pPr>
            <a:r>
              <a:rPr lang="en-US" sz="1100" dirty="0">
                <a:solidFill>
                  <a:schemeClr val="dk1"/>
                </a:solidFill>
                <a:latin typeface="Sanchez"/>
                <a:ea typeface="Sanchez"/>
                <a:cs typeface="Sanchez"/>
                <a:sym typeface="Sanchez"/>
              </a:rPr>
              <a:t>Number of Scores 3:	98</a:t>
            </a:r>
            <a:endParaRPr sz="1100" dirty="0">
              <a:latin typeface="Sanchez"/>
              <a:ea typeface="Sanchez"/>
              <a:cs typeface="Sanchez"/>
              <a:sym typeface="Sanchez"/>
            </a:endParaRPr>
          </a:p>
          <a:p>
            <a:pPr marL="0" marR="0" lvl="0" indent="0" algn="l" rtl="0">
              <a:spcBef>
                <a:spcPts val="0"/>
              </a:spcBef>
              <a:spcAft>
                <a:spcPts val="0"/>
              </a:spcAft>
              <a:buNone/>
            </a:pPr>
            <a:r>
              <a:rPr lang="en-US" sz="1100" dirty="0">
                <a:solidFill>
                  <a:schemeClr val="dk1"/>
                </a:solidFill>
                <a:latin typeface="Sanchez"/>
                <a:ea typeface="Sanchez"/>
                <a:cs typeface="Sanchez"/>
                <a:sym typeface="Sanchez"/>
              </a:rPr>
              <a:t>Number of Scores 4:	85</a:t>
            </a:r>
            <a:endParaRPr sz="1100" dirty="0">
              <a:latin typeface="Sanchez"/>
              <a:ea typeface="Sanchez"/>
              <a:cs typeface="Sanchez"/>
              <a:sym typeface="Sanchez"/>
            </a:endParaRPr>
          </a:p>
          <a:p>
            <a:pPr marL="0" marR="0" lvl="0" indent="0" algn="l" rtl="0">
              <a:spcBef>
                <a:spcPts val="0"/>
              </a:spcBef>
              <a:spcAft>
                <a:spcPts val="0"/>
              </a:spcAft>
              <a:buNone/>
            </a:pPr>
            <a:r>
              <a:rPr lang="en-US" sz="1100" dirty="0">
                <a:solidFill>
                  <a:schemeClr val="dk1"/>
                </a:solidFill>
                <a:latin typeface="Sanchez"/>
                <a:ea typeface="Sanchez"/>
                <a:cs typeface="Sanchez"/>
                <a:sym typeface="Sanchez"/>
              </a:rPr>
              <a:t>Number of Scores 5:  	64          </a:t>
            </a:r>
            <a:endParaRPr sz="900" b="1" dirty="0">
              <a:solidFill>
                <a:srgbClr val="00108C"/>
              </a:solidFill>
              <a:latin typeface="Aharoni"/>
              <a:ea typeface="Aharoni"/>
              <a:cs typeface="Aharoni"/>
              <a:sym typeface="Aharoni"/>
            </a:endParaRPr>
          </a:p>
          <a:p>
            <a:pPr marL="0" marR="0" lvl="0" indent="0" algn="l" rtl="0">
              <a:spcBef>
                <a:spcPts val="0"/>
              </a:spcBef>
              <a:spcAft>
                <a:spcPts val="0"/>
              </a:spcAft>
              <a:buNone/>
            </a:pPr>
            <a:endParaRPr sz="500" dirty="0">
              <a:solidFill>
                <a:schemeClr val="dk1"/>
              </a:solidFill>
              <a:latin typeface="Calibri"/>
              <a:ea typeface="Calibri"/>
              <a:cs typeface="Calibri"/>
              <a:sym typeface="Calibri"/>
            </a:endParaRPr>
          </a:p>
          <a:p>
            <a:pPr marL="0" marR="0" lvl="0" indent="0" algn="l" rtl="0">
              <a:spcBef>
                <a:spcPts val="0"/>
              </a:spcBef>
              <a:spcAft>
                <a:spcPts val="0"/>
              </a:spcAft>
              <a:buNone/>
            </a:pPr>
            <a:endParaRPr sz="1200" b="1" dirty="0">
              <a:solidFill>
                <a:srgbClr val="23498D"/>
              </a:solidFill>
              <a:latin typeface="Montserrat"/>
              <a:ea typeface="Montserrat"/>
              <a:cs typeface="Montserrat"/>
              <a:sym typeface="Montserrat"/>
            </a:endParaRPr>
          </a:p>
          <a:p>
            <a:pPr marL="0" marR="0" lvl="0" indent="0" algn="l" rtl="0">
              <a:spcBef>
                <a:spcPts val="0"/>
              </a:spcBef>
              <a:spcAft>
                <a:spcPts val="0"/>
              </a:spcAft>
              <a:buNone/>
            </a:pPr>
            <a:r>
              <a:rPr lang="en-US" sz="1200" b="1" dirty="0">
                <a:solidFill>
                  <a:srgbClr val="23498D"/>
                </a:solidFill>
                <a:latin typeface="Montserrat"/>
                <a:ea typeface="Montserrat"/>
                <a:cs typeface="Montserrat"/>
                <a:sym typeface="Montserrat"/>
              </a:rPr>
              <a:t>NATIONAL MERIT (2023)</a:t>
            </a:r>
            <a:endParaRPr sz="1200" dirty="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5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100" dirty="0">
                <a:solidFill>
                  <a:schemeClr val="dk1"/>
                </a:solidFill>
                <a:latin typeface="Sanchez"/>
                <a:ea typeface="Sanchez"/>
                <a:cs typeface="Sanchez"/>
                <a:sym typeface="Sanchez"/>
              </a:rPr>
              <a:t>National Merit African:		1</a:t>
            </a:r>
            <a:endParaRPr sz="1100" dirty="0">
              <a:solidFill>
                <a:schemeClr val="dk1"/>
              </a:solidFill>
              <a:latin typeface="Sanchez"/>
              <a:ea typeface="Sanchez"/>
              <a:cs typeface="Sanchez"/>
              <a:sym typeface="Sanchez"/>
            </a:endParaRPr>
          </a:p>
          <a:p>
            <a:pPr marL="0" marR="0" lvl="0" indent="0" algn="l" rtl="0">
              <a:spcBef>
                <a:spcPts val="0"/>
              </a:spcBef>
              <a:spcAft>
                <a:spcPts val="0"/>
              </a:spcAft>
              <a:buNone/>
            </a:pPr>
            <a:r>
              <a:rPr lang="en-US" sz="1100" dirty="0">
                <a:solidFill>
                  <a:schemeClr val="dk1"/>
                </a:solidFill>
                <a:latin typeface="Sanchez"/>
                <a:ea typeface="Sanchez"/>
                <a:cs typeface="Sanchez"/>
                <a:sym typeface="Sanchez"/>
              </a:rPr>
              <a:t>National Merit Hispanic:		1</a:t>
            </a:r>
            <a:endParaRPr sz="1100" dirty="0">
              <a:solidFill>
                <a:schemeClr val="dk1"/>
              </a:solidFill>
              <a:latin typeface="Sanchez"/>
              <a:ea typeface="Sanchez"/>
              <a:cs typeface="Sanchez"/>
              <a:sym typeface="Sanchez"/>
            </a:endParaRPr>
          </a:p>
          <a:p>
            <a:pPr marL="0" marR="0" lvl="0" indent="0" algn="l" rtl="0">
              <a:spcBef>
                <a:spcPts val="0"/>
              </a:spcBef>
              <a:spcAft>
                <a:spcPts val="0"/>
              </a:spcAft>
              <a:buNone/>
            </a:pPr>
            <a:r>
              <a:rPr lang="en-US" sz="1100" dirty="0">
                <a:solidFill>
                  <a:schemeClr val="dk1"/>
                </a:solidFill>
                <a:latin typeface="Sanchez"/>
                <a:ea typeface="Sanchez"/>
                <a:cs typeface="Sanchez"/>
                <a:sym typeface="Sanchez"/>
              </a:rPr>
              <a:t>National Merit Commended:	6</a:t>
            </a:r>
            <a:endParaRPr sz="1100" dirty="0">
              <a:solidFill>
                <a:schemeClr val="dk1"/>
              </a:solidFill>
              <a:latin typeface="Sanchez"/>
              <a:ea typeface="Sanchez"/>
              <a:cs typeface="Sanchez"/>
              <a:sym typeface="Sanchez"/>
            </a:endParaRPr>
          </a:p>
          <a:p>
            <a:pPr marL="0" marR="0" lvl="0" indent="0" algn="l" rtl="0">
              <a:spcBef>
                <a:spcPts val="0"/>
              </a:spcBef>
              <a:spcAft>
                <a:spcPts val="0"/>
              </a:spcAft>
              <a:buNone/>
            </a:pPr>
            <a:r>
              <a:rPr lang="en-US" sz="1100" dirty="0">
                <a:solidFill>
                  <a:schemeClr val="dk1"/>
                </a:solidFill>
                <a:latin typeface="Sanchez"/>
                <a:ea typeface="Sanchez"/>
                <a:cs typeface="Sanchez"/>
                <a:sym typeface="Sanchez"/>
              </a:rPr>
              <a:t>National Merit Finalists:		2  	</a:t>
            </a:r>
            <a:endParaRPr sz="1100" dirty="0">
              <a:latin typeface="Sanchez"/>
              <a:ea typeface="Sanchez"/>
              <a:cs typeface="Sanchez"/>
              <a:sym typeface="Sanchez"/>
            </a:endParaRPr>
          </a:p>
        </p:txBody>
      </p:sp>
      <p:cxnSp>
        <p:nvCxnSpPr>
          <p:cNvPr id="101" name="Google Shape;101;p14"/>
          <p:cNvCxnSpPr/>
          <p:nvPr/>
        </p:nvCxnSpPr>
        <p:spPr>
          <a:xfrm>
            <a:off x="496106" y="1725216"/>
            <a:ext cx="7118942" cy="0"/>
          </a:xfrm>
          <a:prstGeom prst="straightConnector1">
            <a:avLst/>
          </a:prstGeom>
          <a:noFill/>
          <a:ln w="31750" cap="flat" cmpd="sng">
            <a:solidFill>
              <a:schemeClr val="accent1"/>
            </a:solidFill>
            <a:prstDash val="solid"/>
            <a:miter lim="800000"/>
            <a:headEnd type="none" w="sm" len="sm"/>
            <a:tailEnd type="none" w="sm" len="sm"/>
          </a:ln>
        </p:spPr>
      </p:cxnSp>
      <p:sp>
        <p:nvSpPr>
          <p:cNvPr id="102" name="Google Shape;102;p14"/>
          <p:cNvSpPr/>
          <p:nvPr/>
        </p:nvSpPr>
        <p:spPr>
          <a:xfrm>
            <a:off x="3612610" y="2209555"/>
            <a:ext cx="4081642" cy="3623096"/>
          </a:xfrm>
          <a:prstGeom prst="rect">
            <a:avLst/>
          </a:prstGeom>
          <a:solidFill>
            <a:schemeClr val="lt2"/>
          </a:solidFill>
          <a:ln w="12700" cap="flat" cmpd="sng">
            <a:solidFill>
              <a:srgbClr val="AEABAB"/>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500" b="1" dirty="0">
              <a:solidFill>
                <a:srgbClr val="00108C"/>
              </a:solidFill>
              <a:latin typeface="Aharoni"/>
              <a:ea typeface="Aharoni"/>
              <a:cs typeface="Aharoni"/>
              <a:sym typeface="Aharoni"/>
            </a:endParaRPr>
          </a:p>
          <a:p>
            <a:pPr marL="0" marR="0" lvl="0" indent="0" algn="l" rtl="0">
              <a:spcBef>
                <a:spcPts val="0"/>
              </a:spcBef>
              <a:spcAft>
                <a:spcPts val="0"/>
              </a:spcAft>
              <a:buNone/>
            </a:pPr>
            <a:r>
              <a:rPr lang="en-US" sz="1200" b="1" dirty="0">
                <a:solidFill>
                  <a:srgbClr val="23498D"/>
                </a:solidFill>
                <a:latin typeface="Montserrat"/>
                <a:ea typeface="Montserrat"/>
                <a:cs typeface="Montserrat"/>
                <a:sym typeface="Montserrat"/>
              </a:rPr>
              <a:t>IB ENROLLMENT</a:t>
            </a:r>
            <a:endParaRPr sz="1200" dirty="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500" b="1" dirty="0">
              <a:solidFill>
                <a:schemeClr val="dk1"/>
              </a:solidFill>
              <a:latin typeface="Aharoni"/>
              <a:ea typeface="Aharoni"/>
              <a:cs typeface="Aharoni"/>
              <a:sym typeface="Aharoni"/>
            </a:endParaRPr>
          </a:p>
          <a:p>
            <a:pPr marL="0" marR="0" lvl="0" indent="0" algn="l" rtl="0">
              <a:spcBef>
                <a:spcPts val="0"/>
              </a:spcBef>
              <a:spcAft>
                <a:spcPts val="0"/>
              </a:spcAft>
              <a:buNone/>
            </a:pPr>
            <a:r>
              <a:rPr lang="en-US" sz="1100" dirty="0">
                <a:solidFill>
                  <a:schemeClr val="dk1"/>
                </a:solidFill>
                <a:latin typeface="Sanchez"/>
                <a:ea typeface="Sanchez"/>
                <a:cs typeface="Sanchez"/>
                <a:sym typeface="Sanchez"/>
              </a:rPr>
              <a:t>50	Class of 2024</a:t>
            </a:r>
            <a:endParaRPr sz="1100" dirty="0">
              <a:latin typeface="Sanchez"/>
              <a:ea typeface="Sanchez"/>
              <a:cs typeface="Sanchez"/>
              <a:sym typeface="Sanchez"/>
            </a:endParaRPr>
          </a:p>
          <a:p>
            <a:pPr marL="0" marR="0" lvl="0" indent="0" algn="l" rtl="0">
              <a:spcBef>
                <a:spcPts val="0"/>
              </a:spcBef>
              <a:spcAft>
                <a:spcPts val="0"/>
              </a:spcAft>
              <a:buNone/>
            </a:pPr>
            <a:r>
              <a:rPr lang="en-US" sz="1100" dirty="0">
                <a:solidFill>
                  <a:schemeClr val="dk1"/>
                </a:solidFill>
                <a:latin typeface="Sanchez"/>
                <a:ea typeface="Sanchez"/>
                <a:cs typeface="Sanchez"/>
                <a:sym typeface="Sanchez"/>
              </a:rPr>
              <a:t>276 	Total IB Scholars 2023-2024</a:t>
            </a:r>
            <a:endParaRPr sz="1100" dirty="0">
              <a:latin typeface="Sanchez"/>
              <a:ea typeface="Sanchez"/>
              <a:cs typeface="Sanchez"/>
              <a:sym typeface="Sanchez"/>
            </a:endParaRPr>
          </a:p>
          <a:p>
            <a:pPr marL="0" marR="0" lvl="0" indent="0" algn="l" rtl="0">
              <a:spcBef>
                <a:spcPts val="0"/>
              </a:spcBef>
              <a:spcAft>
                <a:spcPts val="0"/>
              </a:spcAft>
              <a:buNone/>
            </a:pPr>
            <a:endParaRPr sz="500" b="1" dirty="0">
              <a:solidFill>
                <a:srgbClr val="00108C"/>
              </a:solidFill>
              <a:latin typeface="Aharoni"/>
              <a:ea typeface="Aharoni"/>
              <a:cs typeface="Aharoni"/>
              <a:sym typeface="Aharoni"/>
            </a:endParaRPr>
          </a:p>
          <a:p>
            <a:pPr marL="0" marR="0" lvl="0" indent="0" algn="l" rtl="0">
              <a:spcBef>
                <a:spcPts val="0"/>
              </a:spcBef>
              <a:spcAft>
                <a:spcPts val="0"/>
              </a:spcAft>
              <a:buNone/>
            </a:pPr>
            <a:r>
              <a:rPr lang="en-US" sz="1200" b="1" dirty="0">
                <a:solidFill>
                  <a:srgbClr val="23498D"/>
                </a:solidFill>
                <a:latin typeface="Montserrat"/>
                <a:ea typeface="Montserrat"/>
                <a:cs typeface="Montserrat"/>
                <a:sym typeface="Montserrat"/>
              </a:rPr>
              <a:t>IB GRADUATION RATE</a:t>
            </a:r>
            <a:endParaRPr sz="1200" dirty="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500" b="1" dirty="0">
              <a:solidFill>
                <a:srgbClr val="00108C"/>
              </a:solidFill>
              <a:latin typeface="Aharoni"/>
              <a:ea typeface="Aharoni"/>
              <a:cs typeface="Aharoni"/>
              <a:sym typeface="Aharoni"/>
            </a:endParaRPr>
          </a:p>
          <a:p>
            <a:pPr marL="0" marR="0" lvl="0" indent="0" algn="l" rtl="0">
              <a:spcBef>
                <a:spcPts val="0"/>
              </a:spcBef>
              <a:spcAft>
                <a:spcPts val="0"/>
              </a:spcAft>
              <a:buNone/>
            </a:pPr>
            <a:r>
              <a:rPr lang="en-US" sz="1100" dirty="0">
                <a:solidFill>
                  <a:schemeClr val="dk1"/>
                </a:solidFill>
                <a:latin typeface="Sanchez"/>
                <a:ea typeface="Sanchez"/>
                <a:cs typeface="Sanchez"/>
                <a:sym typeface="Sanchez"/>
              </a:rPr>
              <a:t>100% Classes of 2015 – 2023</a:t>
            </a:r>
            <a:endParaRPr sz="1100" dirty="0">
              <a:latin typeface="Sanchez"/>
              <a:ea typeface="Sanchez"/>
              <a:cs typeface="Sanchez"/>
              <a:sym typeface="Sanchez"/>
            </a:endParaRPr>
          </a:p>
          <a:p>
            <a:pPr marL="0" marR="0" lvl="0" indent="0" algn="l" rtl="0">
              <a:spcBef>
                <a:spcPts val="0"/>
              </a:spcBef>
              <a:spcAft>
                <a:spcPts val="0"/>
              </a:spcAft>
              <a:buNone/>
            </a:pPr>
            <a:endParaRPr sz="500" b="1" dirty="0">
              <a:solidFill>
                <a:srgbClr val="23498D"/>
              </a:solidFill>
              <a:latin typeface="Aharoni"/>
              <a:ea typeface="Aharoni"/>
              <a:cs typeface="Aharoni"/>
              <a:sym typeface="Aharoni"/>
            </a:endParaRPr>
          </a:p>
          <a:p>
            <a:pPr marL="0" marR="0" lvl="0" indent="0" algn="l" rtl="0">
              <a:spcBef>
                <a:spcPts val="0"/>
              </a:spcBef>
              <a:spcAft>
                <a:spcPts val="0"/>
              </a:spcAft>
              <a:buNone/>
            </a:pPr>
            <a:r>
              <a:rPr lang="en-US" sz="1200" b="1" dirty="0">
                <a:solidFill>
                  <a:srgbClr val="23498D"/>
                </a:solidFill>
                <a:latin typeface="Montserrat"/>
                <a:ea typeface="Montserrat"/>
                <a:cs typeface="Montserrat"/>
                <a:sym typeface="Montserrat"/>
              </a:rPr>
              <a:t>SCHOLARSHIPS</a:t>
            </a:r>
            <a:endParaRPr sz="1200" dirty="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500" b="1" dirty="0">
              <a:solidFill>
                <a:srgbClr val="00108C"/>
              </a:solidFill>
              <a:latin typeface="Aharoni"/>
              <a:ea typeface="Aharoni"/>
              <a:cs typeface="Aharoni"/>
              <a:sym typeface="Aharoni"/>
            </a:endParaRPr>
          </a:p>
          <a:p>
            <a:pPr marL="0" marR="0" lvl="0" indent="0" algn="l" rtl="0">
              <a:spcBef>
                <a:spcPts val="0"/>
              </a:spcBef>
              <a:spcAft>
                <a:spcPts val="0"/>
              </a:spcAft>
              <a:buNone/>
            </a:pPr>
            <a:r>
              <a:rPr lang="en-US" sz="1100" dirty="0">
                <a:solidFill>
                  <a:schemeClr val="dk1"/>
                </a:solidFill>
                <a:latin typeface="Sanchez"/>
                <a:ea typeface="Sanchez"/>
                <a:cs typeface="Sanchez"/>
                <a:sym typeface="Sanchez"/>
              </a:rPr>
              <a:t>$3.1 Million (47 graduates; Class of 2023)</a:t>
            </a:r>
            <a:endParaRPr sz="1100" dirty="0">
              <a:latin typeface="Sanchez"/>
              <a:ea typeface="Sanchez"/>
              <a:cs typeface="Sanchez"/>
              <a:sym typeface="Sanchez"/>
            </a:endParaRPr>
          </a:p>
          <a:p>
            <a:pPr marL="0" marR="0" lvl="0" indent="0" algn="l" rtl="0">
              <a:spcBef>
                <a:spcPts val="0"/>
              </a:spcBef>
              <a:spcAft>
                <a:spcPts val="0"/>
              </a:spcAft>
              <a:buNone/>
            </a:pPr>
            <a:endParaRPr sz="500" b="1" dirty="0">
              <a:solidFill>
                <a:srgbClr val="00108C"/>
              </a:solidFill>
              <a:latin typeface="Aharoni"/>
              <a:ea typeface="Aharoni"/>
              <a:cs typeface="Aharoni"/>
              <a:sym typeface="Aharoni"/>
            </a:endParaRPr>
          </a:p>
          <a:p>
            <a:pPr marL="0" marR="0" lvl="0" indent="0" algn="l" rtl="0">
              <a:spcBef>
                <a:spcPts val="0"/>
              </a:spcBef>
              <a:spcAft>
                <a:spcPts val="0"/>
              </a:spcAft>
              <a:buNone/>
            </a:pPr>
            <a:r>
              <a:rPr lang="en-US" sz="1200" b="1" dirty="0">
                <a:solidFill>
                  <a:srgbClr val="23498D"/>
                </a:solidFill>
                <a:latin typeface="Montserrat"/>
                <a:ea typeface="Montserrat"/>
                <a:cs typeface="Montserrat"/>
                <a:sym typeface="Montserrat"/>
              </a:rPr>
              <a:t>AWARDS</a:t>
            </a:r>
            <a:endParaRPr sz="1200" dirty="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500" dirty="0">
              <a:solidFill>
                <a:srgbClr val="2F5496"/>
              </a:solidFill>
              <a:latin typeface="Sanchez"/>
              <a:ea typeface="Sanchez"/>
              <a:cs typeface="Sanchez"/>
              <a:sym typeface="Sanchez"/>
            </a:endParaRPr>
          </a:p>
          <a:p>
            <a:pPr marL="0" marR="0" lvl="0" indent="0" algn="l" rtl="0">
              <a:spcBef>
                <a:spcPts val="0"/>
              </a:spcBef>
              <a:spcAft>
                <a:spcPts val="0"/>
              </a:spcAft>
              <a:buNone/>
            </a:pPr>
            <a:r>
              <a:rPr lang="en-US" sz="1100" dirty="0">
                <a:solidFill>
                  <a:schemeClr val="dk1"/>
                </a:solidFill>
                <a:latin typeface="Sanchez"/>
                <a:ea typeface="Sanchez"/>
                <a:cs typeface="Sanchez"/>
                <a:sym typeface="Sanchez"/>
              </a:rPr>
              <a:t>Academic Team: </a:t>
            </a:r>
            <a:r>
              <a:rPr lang="en-US" sz="1100">
                <a:solidFill>
                  <a:schemeClr val="dk1"/>
                </a:solidFill>
                <a:latin typeface="Sanchez"/>
                <a:ea typeface="Sanchez"/>
                <a:cs typeface="Sanchez"/>
                <a:sym typeface="Sanchez"/>
              </a:rPr>
              <a:t>	20 Wins – 1 Loss</a:t>
            </a:r>
            <a:endParaRPr sz="1100" dirty="0">
              <a:solidFill>
                <a:schemeClr val="dk1"/>
              </a:solidFill>
              <a:latin typeface="Sanchez"/>
              <a:ea typeface="Sanchez"/>
              <a:cs typeface="Sanchez"/>
              <a:sym typeface="Sanchez"/>
            </a:endParaRPr>
          </a:p>
          <a:p>
            <a:pPr marL="0" lvl="0" indent="0" algn="l" rtl="0">
              <a:spcBef>
                <a:spcPts val="0"/>
              </a:spcBef>
              <a:spcAft>
                <a:spcPts val="0"/>
              </a:spcAft>
              <a:buClr>
                <a:schemeClr val="dk1"/>
              </a:buClr>
              <a:buFont typeface="Arial"/>
              <a:buNone/>
            </a:pPr>
            <a:r>
              <a:rPr lang="en-US" sz="1100" dirty="0">
                <a:solidFill>
                  <a:schemeClr val="dk1"/>
                </a:solidFill>
                <a:latin typeface="Sanchez"/>
                <a:ea typeface="Sanchez"/>
                <a:cs typeface="Sanchez"/>
                <a:sym typeface="Sanchez"/>
              </a:rPr>
              <a:t>History Bowl: 	Qualified for Nationals</a:t>
            </a:r>
          </a:p>
          <a:p>
            <a:pPr marL="0" lvl="0" indent="0" algn="l" rtl="0">
              <a:spcBef>
                <a:spcPts val="0"/>
              </a:spcBef>
              <a:spcAft>
                <a:spcPts val="0"/>
              </a:spcAft>
              <a:buClr>
                <a:schemeClr val="dk1"/>
              </a:buClr>
              <a:buFont typeface="Arial"/>
              <a:buNone/>
            </a:pPr>
            <a:r>
              <a:rPr lang="en-US" sz="1100" dirty="0">
                <a:solidFill>
                  <a:schemeClr val="dk1"/>
                </a:solidFill>
                <a:latin typeface="Sanchez"/>
                <a:ea typeface="Sanchez"/>
                <a:cs typeface="Sanchez"/>
                <a:sym typeface="Sanchez"/>
              </a:rPr>
              <a:t>Model UN:		Best Delegation</a:t>
            </a:r>
          </a:p>
          <a:p>
            <a:pPr marL="0" lvl="0" indent="0" algn="l" rtl="0">
              <a:spcBef>
                <a:spcPts val="0"/>
              </a:spcBef>
              <a:spcAft>
                <a:spcPts val="0"/>
              </a:spcAft>
              <a:buClr>
                <a:schemeClr val="dk1"/>
              </a:buClr>
              <a:buFont typeface="Arial"/>
              <a:buNone/>
            </a:pPr>
            <a:r>
              <a:rPr lang="en-US" sz="1100" dirty="0">
                <a:solidFill>
                  <a:schemeClr val="dk1"/>
                </a:solidFill>
                <a:latin typeface="Sanchez"/>
                <a:ea typeface="Sanchez"/>
                <a:cs typeface="Sanchez"/>
                <a:sym typeface="Sanchez"/>
              </a:rPr>
              <a:t>		Secretary General’s Award	            </a:t>
            </a:r>
            <a:endParaRPr sz="1100" dirty="0">
              <a:solidFill>
                <a:schemeClr val="dk1"/>
              </a:solidFill>
              <a:latin typeface="Sanchez"/>
              <a:ea typeface="Sanchez"/>
              <a:cs typeface="Sanchez"/>
              <a:sym typeface="Sanchez"/>
            </a:endParaRPr>
          </a:p>
          <a:p>
            <a:pPr marL="0" lvl="0" indent="0" algn="l" rtl="0">
              <a:spcBef>
                <a:spcPts val="0"/>
              </a:spcBef>
              <a:spcAft>
                <a:spcPts val="0"/>
              </a:spcAft>
              <a:buClr>
                <a:schemeClr val="dk1"/>
              </a:buClr>
              <a:buFont typeface="Arial"/>
              <a:buNone/>
            </a:pPr>
            <a:r>
              <a:rPr lang="en-US" sz="1100" dirty="0">
                <a:solidFill>
                  <a:schemeClr val="dk1"/>
                </a:solidFill>
                <a:latin typeface="Sanchez"/>
                <a:ea typeface="Sanchez"/>
                <a:cs typeface="Sanchez"/>
                <a:sym typeface="Sanchez"/>
              </a:rPr>
              <a:t>Science Olympiad: 	West Region Champion</a:t>
            </a:r>
            <a:endParaRPr sz="600" dirty="0">
              <a:solidFill>
                <a:schemeClr val="dk1"/>
              </a:solidFill>
              <a:latin typeface="Sanchez"/>
              <a:ea typeface="Sanchez"/>
              <a:cs typeface="Sanchez"/>
              <a:sym typeface="Sanchez"/>
            </a:endParaRPr>
          </a:p>
          <a:p>
            <a:pPr marL="0" lvl="0" indent="0" algn="l" rtl="0">
              <a:spcBef>
                <a:spcPts val="0"/>
              </a:spcBef>
              <a:spcAft>
                <a:spcPts val="0"/>
              </a:spcAft>
              <a:buNone/>
            </a:pPr>
            <a:r>
              <a:rPr lang="en-US" sz="1100" dirty="0">
                <a:solidFill>
                  <a:schemeClr val="dk1"/>
                </a:solidFill>
                <a:latin typeface="Sanchez"/>
                <a:ea typeface="Sanchez"/>
                <a:cs typeface="Sanchez"/>
                <a:sym typeface="Sanchez"/>
              </a:rPr>
              <a:t>Football:	     	Regional Finals</a:t>
            </a:r>
            <a:endParaRPr sz="1100" dirty="0">
              <a:solidFill>
                <a:schemeClr val="dk1"/>
              </a:solidFill>
              <a:latin typeface="Sanchez"/>
              <a:ea typeface="Sanchez"/>
              <a:cs typeface="Sanchez"/>
              <a:sym typeface="Sanchez"/>
            </a:endParaRPr>
          </a:p>
          <a:p>
            <a:pPr marL="0" lvl="0" indent="0" algn="l" rtl="0">
              <a:spcBef>
                <a:spcPts val="0"/>
              </a:spcBef>
              <a:spcAft>
                <a:spcPts val="0"/>
              </a:spcAft>
              <a:buNone/>
            </a:pPr>
            <a:r>
              <a:rPr lang="en-US" sz="1100" dirty="0">
                <a:solidFill>
                  <a:schemeClr val="dk1"/>
                </a:solidFill>
                <a:latin typeface="Sanchez"/>
                <a:ea typeface="Sanchez"/>
                <a:cs typeface="Sanchez"/>
                <a:sym typeface="Sanchez"/>
              </a:rPr>
              <a:t>Soccer - Boys: 	District Champion</a:t>
            </a:r>
            <a:endParaRPr sz="1100" dirty="0">
              <a:solidFill>
                <a:schemeClr val="dk1"/>
              </a:solidFill>
              <a:latin typeface="Sanchez"/>
              <a:ea typeface="Sanchez"/>
              <a:cs typeface="Sanchez"/>
              <a:sym typeface="Sanchez"/>
            </a:endParaRPr>
          </a:p>
          <a:p>
            <a:pPr marL="0" lvl="0" indent="0" algn="l" rtl="0">
              <a:spcBef>
                <a:spcPts val="0"/>
              </a:spcBef>
              <a:spcAft>
                <a:spcPts val="0"/>
              </a:spcAft>
              <a:buNone/>
            </a:pPr>
            <a:r>
              <a:rPr lang="en-US" sz="1100" dirty="0">
                <a:solidFill>
                  <a:schemeClr val="dk1"/>
                </a:solidFill>
                <a:latin typeface="Sanchez"/>
                <a:ea typeface="Sanchez"/>
                <a:cs typeface="Sanchez"/>
                <a:sym typeface="Sanchez"/>
              </a:rPr>
              <a:t>Track &amp; Field - Girls:	4</a:t>
            </a:r>
            <a:r>
              <a:rPr lang="en-US" sz="1100" baseline="30000" dirty="0">
                <a:solidFill>
                  <a:schemeClr val="dk1"/>
                </a:solidFill>
                <a:latin typeface="Sanchez"/>
                <a:ea typeface="Sanchez"/>
                <a:cs typeface="Sanchez"/>
                <a:sym typeface="Sanchez"/>
              </a:rPr>
              <a:t>th</a:t>
            </a:r>
            <a:r>
              <a:rPr lang="en-US" sz="1100" dirty="0">
                <a:solidFill>
                  <a:schemeClr val="dk1"/>
                </a:solidFill>
                <a:latin typeface="Sanchez"/>
                <a:ea typeface="Sanchez"/>
                <a:cs typeface="Sanchez"/>
                <a:sym typeface="Sanchez"/>
              </a:rPr>
              <a:t> in State</a:t>
            </a:r>
            <a:endParaRPr sz="1000" b="1" dirty="0">
              <a:solidFill>
                <a:srgbClr val="00108C"/>
              </a:solidFill>
              <a:latin typeface="Aharoni"/>
              <a:ea typeface="Aharoni"/>
              <a:cs typeface="Aharoni"/>
              <a:sym typeface="Aharoni"/>
            </a:endParaRPr>
          </a:p>
        </p:txBody>
      </p:sp>
      <p:sp>
        <p:nvSpPr>
          <p:cNvPr id="103" name="Google Shape;103;p14"/>
          <p:cNvSpPr txBox="1"/>
          <p:nvPr/>
        </p:nvSpPr>
        <p:spPr>
          <a:xfrm>
            <a:off x="3486150" y="6188375"/>
            <a:ext cx="3015300" cy="265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600" b="1">
                <a:solidFill>
                  <a:srgbClr val="23498D"/>
                </a:solidFill>
                <a:latin typeface="Montserrat"/>
                <a:ea typeface="Montserrat"/>
                <a:cs typeface="Montserrat"/>
                <a:sym typeface="Montserrat"/>
              </a:rPr>
              <a:t> </a:t>
            </a:r>
            <a:r>
              <a:rPr lang="en-US" sz="1200" b="1">
                <a:solidFill>
                  <a:srgbClr val="23498D"/>
                </a:solidFill>
                <a:latin typeface="Montserrat"/>
                <a:ea typeface="Montserrat"/>
                <a:cs typeface="Montserrat"/>
                <a:sym typeface="Montserrat"/>
              </a:rPr>
              <a:t>CREATIVITY, ACTIVITY, SERVICE</a:t>
            </a:r>
            <a:endParaRPr sz="1200">
              <a:solidFill>
                <a:srgbClr val="23498D"/>
              </a:solidFill>
              <a:latin typeface="Montserrat"/>
              <a:ea typeface="Montserrat"/>
              <a:cs typeface="Montserrat"/>
              <a:sym typeface="Montserrat"/>
            </a:endParaRPr>
          </a:p>
        </p:txBody>
      </p:sp>
      <p:cxnSp>
        <p:nvCxnSpPr>
          <p:cNvPr id="104" name="Google Shape;104;p14"/>
          <p:cNvCxnSpPr/>
          <p:nvPr/>
        </p:nvCxnSpPr>
        <p:spPr>
          <a:xfrm>
            <a:off x="3596283" y="6483727"/>
            <a:ext cx="3387600" cy="0"/>
          </a:xfrm>
          <a:prstGeom prst="straightConnector1">
            <a:avLst/>
          </a:prstGeom>
          <a:noFill/>
          <a:ln w="31750" cap="flat" cmpd="sng">
            <a:solidFill>
              <a:schemeClr val="accent1"/>
            </a:solidFill>
            <a:prstDash val="solid"/>
            <a:miter lim="800000"/>
            <a:headEnd type="none" w="sm" len="sm"/>
            <a:tailEnd type="none" w="sm" len="sm"/>
          </a:ln>
        </p:spPr>
      </p:cxnSp>
      <p:sp>
        <p:nvSpPr>
          <p:cNvPr id="105" name="Google Shape;105;p14"/>
          <p:cNvSpPr txBox="1"/>
          <p:nvPr/>
        </p:nvSpPr>
        <p:spPr>
          <a:xfrm>
            <a:off x="3520075" y="6562300"/>
            <a:ext cx="4095000" cy="3623098"/>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SzPts val="1100"/>
              <a:buNone/>
            </a:pPr>
            <a:r>
              <a:rPr lang="en-US" sz="950" dirty="0">
                <a:latin typeface="Montserrat"/>
                <a:ea typeface="Montserrat"/>
                <a:cs typeface="Montserrat"/>
                <a:sym typeface="Montserrat"/>
              </a:rPr>
              <a:t>Creativity, activity, service (CAS) is one of the</a:t>
            </a:r>
            <a:r>
              <a:rPr lang="en-US" sz="950" dirty="0">
                <a:solidFill>
                  <a:schemeClr val="accent1"/>
                </a:solidFill>
                <a:latin typeface="Montserrat"/>
                <a:ea typeface="Montserrat"/>
                <a:cs typeface="Montserrat"/>
                <a:sym typeface="Montserrat"/>
              </a:rPr>
              <a:t> </a:t>
            </a:r>
            <a:r>
              <a:rPr lang="en-US" sz="950" b="1" dirty="0">
                <a:solidFill>
                  <a:schemeClr val="accent1"/>
                </a:solidFill>
                <a:latin typeface="Montserrat"/>
                <a:ea typeface="Montserrat"/>
                <a:cs typeface="Montserrat"/>
                <a:sym typeface="Montserrat"/>
              </a:rPr>
              <a:t>three essential elements</a:t>
            </a:r>
            <a:r>
              <a:rPr lang="en-US" sz="950" dirty="0">
                <a:solidFill>
                  <a:schemeClr val="accent1"/>
                </a:solidFill>
                <a:latin typeface="Montserrat"/>
                <a:ea typeface="Montserrat"/>
                <a:cs typeface="Montserrat"/>
                <a:sym typeface="Montserrat"/>
              </a:rPr>
              <a:t> i</a:t>
            </a:r>
            <a:r>
              <a:rPr lang="en-US" sz="950" dirty="0">
                <a:latin typeface="Montserrat"/>
                <a:ea typeface="Montserrat"/>
                <a:cs typeface="Montserrat"/>
                <a:sym typeface="Montserrat"/>
              </a:rPr>
              <a:t>n every student's IB experience. It involves students in a </a:t>
            </a:r>
            <a:r>
              <a:rPr lang="en-US" sz="950" b="1" dirty="0">
                <a:solidFill>
                  <a:schemeClr val="accent1"/>
                </a:solidFill>
                <a:latin typeface="Montserrat"/>
                <a:ea typeface="Montserrat"/>
                <a:cs typeface="Montserrat"/>
                <a:sym typeface="Montserrat"/>
              </a:rPr>
              <a:t>range of activities</a:t>
            </a:r>
            <a:r>
              <a:rPr lang="en-US" sz="950" dirty="0">
                <a:solidFill>
                  <a:schemeClr val="accent1"/>
                </a:solidFill>
                <a:latin typeface="Montserrat"/>
                <a:ea typeface="Montserrat"/>
                <a:cs typeface="Montserrat"/>
                <a:sym typeface="Montserrat"/>
              </a:rPr>
              <a:t> </a:t>
            </a:r>
            <a:r>
              <a:rPr lang="en-US" sz="950" dirty="0">
                <a:solidFill>
                  <a:schemeClr val="dk1"/>
                </a:solidFill>
                <a:latin typeface="Montserrat"/>
                <a:ea typeface="Montserrat"/>
                <a:cs typeface="Montserrat"/>
                <a:sym typeface="Montserrat"/>
              </a:rPr>
              <a:t>outside the classroom providing a </a:t>
            </a:r>
            <a:r>
              <a:rPr lang="en-US" sz="950" b="1" dirty="0">
                <a:solidFill>
                  <a:schemeClr val="accent1"/>
                </a:solidFill>
                <a:latin typeface="Montserrat"/>
                <a:ea typeface="Montserrat"/>
                <a:cs typeface="Montserrat"/>
                <a:sym typeface="Montserrat"/>
              </a:rPr>
              <a:t>counterbalance</a:t>
            </a:r>
            <a:r>
              <a:rPr lang="en-US" sz="950" dirty="0">
                <a:solidFill>
                  <a:schemeClr val="dk1"/>
                </a:solidFill>
                <a:latin typeface="Montserrat"/>
                <a:ea typeface="Montserrat"/>
                <a:cs typeface="Montserrat"/>
                <a:sym typeface="Montserrat"/>
              </a:rPr>
              <a:t> to their studies. The three levels of CAS </a:t>
            </a:r>
            <a:r>
              <a:rPr lang="en-US" sz="950" b="1" dirty="0">
                <a:solidFill>
                  <a:schemeClr val="accent1"/>
                </a:solidFill>
                <a:latin typeface="Montserrat"/>
                <a:ea typeface="Montserrat"/>
                <a:cs typeface="Montserrat"/>
                <a:sym typeface="Montserrat"/>
              </a:rPr>
              <a:t>enhance a student's personal development</a:t>
            </a:r>
            <a:r>
              <a:rPr lang="en-US" sz="950" dirty="0">
                <a:solidFill>
                  <a:schemeClr val="accent1"/>
                </a:solidFill>
                <a:latin typeface="Montserrat"/>
                <a:ea typeface="Montserrat"/>
                <a:cs typeface="Montserrat"/>
                <a:sym typeface="Montserrat"/>
              </a:rPr>
              <a:t> </a:t>
            </a:r>
            <a:r>
              <a:rPr lang="en-US" sz="950" dirty="0">
                <a:latin typeface="Montserrat"/>
                <a:ea typeface="Montserrat"/>
                <a:cs typeface="Montserrat"/>
                <a:sym typeface="Montserrat"/>
              </a:rPr>
              <a:t>through</a:t>
            </a:r>
            <a:r>
              <a:rPr lang="en-US" sz="950" dirty="0">
                <a:solidFill>
                  <a:schemeClr val="accent1"/>
                </a:solidFill>
                <a:latin typeface="Montserrat"/>
                <a:ea typeface="Montserrat"/>
                <a:cs typeface="Montserrat"/>
                <a:sym typeface="Montserrat"/>
              </a:rPr>
              <a:t> </a:t>
            </a:r>
            <a:r>
              <a:rPr lang="en-US" sz="950" b="1" dirty="0">
                <a:solidFill>
                  <a:schemeClr val="accent1"/>
                </a:solidFill>
                <a:latin typeface="Montserrat"/>
                <a:ea typeface="Montserrat"/>
                <a:cs typeface="Montserrat"/>
                <a:sym typeface="Montserrat"/>
              </a:rPr>
              <a:t>purposeful activities</a:t>
            </a:r>
            <a:r>
              <a:rPr lang="en-US" sz="950" dirty="0">
                <a:latin typeface="Montserrat"/>
                <a:ea typeface="Montserrat"/>
                <a:cs typeface="Montserrat"/>
                <a:sym typeface="Montserrat"/>
              </a:rPr>
              <a:t>, personal</a:t>
            </a:r>
            <a:r>
              <a:rPr lang="en-US" sz="950" dirty="0">
                <a:solidFill>
                  <a:schemeClr val="accent1"/>
                </a:solidFill>
                <a:latin typeface="Montserrat"/>
                <a:ea typeface="Montserrat"/>
                <a:cs typeface="Montserrat"/>
                <a:sym typeface="Montserrat"/>
              </a:rPr>
              <a:t> </a:t>
            </a:r>
            <a:r>
              <a:rPr lang="en-US" sz="950" b="1" dirty="0">
                <a:solidFill>
                  <a:schemeClr val="accent1"/>
                </a:solidFill>
                <a:latin typeface="Montserrat"/>
                <a:ea typeface="Montserrat"/>
                <a:cs typeface="Montserrat"/>
                <a:sym typeface="Montserrat"/>
              </a:rPr>
              <a:t>challenges</a:t>
            </a:r>
            <a:r>
              <a:rPr lang="en-US" sz="950" dirty="0">
                <a:latin typeface="Montserrat"/>
                <a:ea typeface="Montserrat"/>
                <a:cs typeface="Montserrat"/>
                <a:sym typeface="Montserrat"/>
              </a:rPr>
              <a:t>, and</a:t>
            </a:r>
            <a:r>
              <a:rPr lang="en-US" sz="950" dirty="0">
                <a:solidFill>
                  <a:schemeClr val="accent1"/>
                </a:solidFill>
                <a:latin typeface="Montserrat"/>
                <a:ea typeface="Montserrat"/>
                <a:cs typeface="Montserrat"/>
                <a:sym typeface="Montserrat"/>
              </a:rPr>
              <a:t> </a:t>
            </a:r>
            <a:r>
              <a:rPr lang="en-US" sz="950" b="1" dirty="0">
                <a:solidFill>
                  <a:schemeClr val="accent1"/>
                </a:solidFill>
                <a:latin typeface="Montserrat"/>
                <a:ea typeface="Montserrat"/>
                <a:cs typeface="Montserrat"/>
                <a:sym typeface="Montserrat"/>
              </a:rPr>
              <a:t>reflections</a:t>
            </a:r>
            <a:r>
              <a:rPr lang="en-US" sz="950" dirty="0">
                <a:solidFill>
                  <a:schemeClr val="accent1"/>
                </a:solidFill>
                <a:latin typeface="Montserrat"/>
                <a:ea typeface="Montserrat"/>
                <a:cs typeface="Montserrat"/>
                <a:sym typeface="Montserrat"/>
              </a:rPr>
              <a:t> </a:t>
            </a:r>
            <a:r>
              <a:rPr lang="en-US" sz="950" dirty="0">
                <a:solidFill>
                  <a:schemeClr val="dk1"/>
                </a:solidFill>
                <a:latin typeface="Montserrat"/>
                <a:ea typeface="Montserrat"/>
                <a:cs typeface="Montserrat"/>
                <a:sym typeface="Montserrat"/>
              </a:rPr>
              <a:t>on outcomes and learning. </a:t>
            </a:r>
            <a:br>
              <a:rPr lang="en-US" sz="950" dirty="0">
                <a:solidFill>
                  <a:schemeClr val="dk1"/>
                </a:solidFill>
                <a:latin typeface="Montserrat"/>
                <a:ea typeface="Montserrat"/>
                <a:cs typeface="Montserrat"/>
                <a:sym typeface="Montserrat"/>
              </a:rPr>
            </a:br>
            <a:endParaRPr sz="950" dirty="0">
              <a:solidFill>
                <a:schemeClr val="dk1"/>
              </a:solidFill>
              <a:latin typeface="Montserrat"/>
              <a:ea typeface="Montserrat"/>
              <a:cs typeface="Montserrat"/>
              <a:sym typeface="Montserrat"/>
            </a:endParaRPr>
          </a:p>
          <a:p>
            <a:pPr marL="0" lvl="0" indent="0" algn="l" rtl="0">
              <a:lnSpc>
                <a:spcPct val="115000"/>
              </a:lnSpc>
              <a:spcBef>
                <a:spcPts val="0"/>
              </a:spcBef>
              <a:spcAft>
                <a:spcPts val="0"/>
              </a:spcAft>
              <a:buClr>
                <a:schemeClr val="dk1"/>
              </a:buClr>
              <a:buSzPts val="1100"/>
              <a:buFont typeface="Arial"/>
              <a:buNone/>
            </a:pPr>
            <a:r>
              <a:rPr lang="en-US" sz="950" b="1" i="1" dirty="0">
                <a:solidFill>
                  <a:schemeClr val="accent1"/>
                </a:solidFill>
                <a:latin typeface="Montserrat"/>
                <a:ea typeface="Montserrat"/>
                <a:cs typeface="Montserrat"/>
                <a:sym typeface="Montserrat"/>
              </a:rPr>
              <a:t>Creativity</a:t>
            </a:r>
            <a:r>
              <a:rPr lang="en-US" sz="950" b="1" dirty="0">
                <a:solidFill>
                  <a:schemeClr val="accent1"/>
                </a:solidFill>
                <a:latin typeface="Montserrat"/>
                <a:ea typeface="Montserrat"/>
                <a:cs typeface="Montserrat"/>
                <a:sym typeface="Montserrat"/>
              </a:rPr>
              <a:t>: </a:t>
            </a:r>
            <a:r>
              <a:rPr lang="en-US" sz="950" dirty="0">
                <a:latin typeface="Montserrat"/>
                <a:ea typeface="Montserrat"/>
                <a:cs typeface="Montserrat"/>
                <a:sym typeface="Montserrat"/>
              </a:rPr>
              <a:t> Encourages students to participate in the arts and creative thinking. </a:t>
            </a:r>
            <a:endParaRPr sz="950" dirty="0">
              <a:latin typeface="Montserrat"/>
              <a:ea typeface="Montserrat"/>
              <a:cs typeface="Montserrat"/>
              <a:sym typeface="Montserrat"/>
            </a:endParaRPr>
          </a:p>
          <a:p>
            <a:pPr marL="0" lvl="0" indent="0" algn="l" rtl="0">
              <a:lnSpc>
                <a:spcPct val="115000"/>
              </a:lnSpc>
              <a:spcBef>
                <a:spcPts val="0"/>
              </a:spcBef>
              <a:spcAft>
                <a:spcPts val="0"/>
              </a:spcAft>
              <a:buClr>
                <a:schemeClr val="dk1"/>
              </a:buClr>
              <a:buSzPts val="1100"/>
              <a:buFont typeface="Arial"/>
              <a:buNone/>
            </a:pPr>
            <a:r>
              <a:rPr lang="en-US" sz="950" b="1" i="1" dirty="0">
                <a:solidFill>
                  <a:schemeClr val="accent1"/>
                </a:solidFill>
                <a:latin typeface="Montserrat"/>
                <a:ea typeface="Montserrat"/>
                <a:cs typeface="Montserrat"/>
                <a:sym typeface="Montserrat"/>
              </a:rPr>
              <a:t>Activity</a:t>
            </a:r>
            <a:r>
              <a:rPr lang="en-US" sz="950" b="1" dirty="0">
                <a:solidFill>
                  <a:schemeClr val="accent1"/>
                </a:solidFill>
                <a:latin typeface="Montserrat"/>
                <a:ea typeface="Montserrat"/>
                <a:cs typeface="Montserrat"/>
                <a:sym typeface="Montserrat"/>
              </a:rPr>
              <a:t>: </a:t>
            </a:r>
            <a:r>
              <a:rPr lang="en-US" sz="950" dirty="0">
                <a:solidFill>
                  <a:schemeClr val="accent1"/>
                </a:solidFill>
                <a:latin typeface="Montserrat"/>
                <a:ea typeface="Montserrat"/>
                <a:cs typeface="Montserrat"/>
                <a:sym typeface="Montserrat"/>
              </a:rPr>
              <a:t> </a:t>
            </a:r>
            <a:r>
              <a:rPr lang="en-US" sz="950" dirty="0">
                <a:latin typeface="Montserrat"/>
                <a:ea typeface="Montserrat"/>
                <a:cs typeface="Montserrat"/>
                <a:sym typeface="Montserrat"/>
              </a:rPr>
              <a:t>Encourages students to develop a healthy lifestyle through physical activity.</a:t>
            </a:r>
            <a:endParaRPr sz="950" dirty="0">
              <a:latin typeface="Montserrat"/>
              <a:ea typeface="Montserrat"/>
              <a:cs typeface="Montserrat"/>
              <a:sym typeface="Montserrat"/>
            </a:endParaRPr>
          </a:p>
          <a:p>
            <a:pPr marL="0" lvl="0" indent="0" algn="l" rtl="0">
              <a:lnSpc>
                <a:spcPct val="115000"/>
              </a:lnSpc>
              <a:spcBef>
                <a:spcPts val="0"/>
              </a:spcBef>
              <a:spcAft>
                <a:spcPts val="0"/>
              </a:spcAft>
              <a:buSzPts val="1100"/>
              <a:buNone/>
            </a:pPr>
            <a:r>
              <a:rPr lang="en-US" sz="950" b="1" i="1" dirty="0">
                <a:solidFill>
                  <a:schemeClr val="accent1"/>
                </a:solidFill>
                <a:latin typeface="Montserrat"/>
                <a:ea typeface="Montserrat"/>
                <a:cs typeface="Montserrat"/>
                <a:sym typeface="Montserrat"/>
              </a:rPr>
              <a:t>Service</a:t>
            </a:r>
            <a:r>
              <a:rPr lang="en-US" sz="950" b="1" dirty="0">
                <a:solidFill>
                  <a:schemeClr val="accent1"/>
                </a:solidFill>
                <a:latin typeface="Montserrat"/>
                <a:ea typeface="Montserrat"/>
                <a:cs typeface="Montserrat"/>
                <a:sym typeface="Montserrat"/>
              </a:rPr>
              <a:t>: </a:t>
            </a:r>
            <a:r>
              <a:rPr lang="en-US" sz="950" dirty="0">
                <a:solidFill>
                  <a:schemeClr val="accent1"/>
                </a:solidFill>
                <a:latin typeface="Montserrat"/>
                <a:ea typeface="Montserrat"/>
                <a:cs typeface="Montserrat"/>
                <a:sym typeface="Montserrat"/>
              </a:rPr>
              <a:t> </a:t>
            </a:r>
            <a:r>
              <a:rPr lang="en-US" sz="950" dirty="0">
                <a:latin typeface="Montserrat"/>
                <a:ea typeface="Montserrat"/>
                <a:cs typeface="Montserrat"/>
                <a:sym typeface="Montserrat"/>
              </a:rPr>
              <a:t>Encourages students to volunteer within their communities for personal growth and learning.</a:t>
            </a:r>
            <a:endParaRPr sz="950" b="1" dirty="0">
              <a:latin typeface="Montserrat"/>
              <a:ea typeface="Montserrat"/>
              <a:cs typeface="Montserrat"/>
              <a:sym typeface="Montserrat"/>
            </a:endParaRPr>
          </a:p>
          <a:p>
            <a:pPr marL="0" lvl="0" indent="0" algn="l" rtl="0">
              <a:lnSpc>
                <a:spcPct val="115000"/>
              </a:lnSpc>
              <a:spcBef>
                <a:spcPts val="0"/>
              </a:spcBef>
              <a:spcAft>
                <a:spcPts val="0"/>
              </a:spcAft>
              <a:buSzPts val="1100"/>
              <a:buNone/>
            </a:pPr>
            <a:endParaRPr sz="950" b="1" dirty="0">
              <a:latin typeface="Montserrat"/>
              <a:ea typeface="Montserrat"/>
              <a:cs typeface="Montserrat"/>
              <a:sym typeface="Montserrat"/>
            </a:endParaRPr>
          </a:p>
          <a:p>
            <a:pPr marL="0" lvl="0" indent="0" algn="l" rtl="0">
              <a:lnSpc>
                <a:spcPct val="115000"/>
              </a:lnSpc>
              <a:spcBef>
                <a:spcPts val="0"/>
              </a:spcBef>
              <a:spcAft>
                <a:spcPts val="0"/>
              </a:spcAft>
              <a:buSzPts val="1100"/>
              <a:buNone/>
            </a:pPr>
            <a:r>
              <a:rPr lang="en-US" sz="950" dirty="0">
                <a:solidFill>
                  <a:srgbClr val="333333"/>
                </a:solidFill>
                <a:latin typeface="Montserrat"/>
                <a:ea typeface="Montserrat"/>
                <a:cs typeface="Montserrat"/>
                <a:sym typeface="Montserrat"/>
              </a:rPr>
              <a:t>In order to demonstrate these concepts, students are required to undertake a </a:t>
            </a:r>
            <a:r>
              <a:rPr lang="en-US" sz="950" b="1" dirty="0">
                <a:solidFill>
                  <a:schemeClr val="accent1"/>
                </a:solidFill>
                <a:latin typeface="Montserrat"/>
                <a:ea typeface="Montserrat"/>
                <a:cs typeface="Montserrat"/>
                <a:sym typeface="Montserrat"/>
              </a:rPr>
              <a:t>CAS project</a:t>
            </a:r>
            <a:r>
              <a:rPr lang="en-US" sz="950" dirty="0">
                <a:solidFill>
                  <a:srgbClr val="333333"/>
                </a:solidFill>
                <a:latin typeface="Montserrat"/>
                <a:ea typeface="Montserrat"/>
                <a:cs typeface="Montserrat"/>
                <a:sym typeface="Montserrat"/>
              </a:rPr>
              <a:t> that challenges students to: </a:t>
            </a:r>
            <a:r>
              <a:rPr lang="en-US" sz="950" b="1" dirty="0">
                <a:solidFill>
                  <a:schemeClr val="accent1"/>
                </a:solidFill>
                <a:latin typeface="Montserrat"/>
                <a:ea typeface="Montserrat"/>
                <a:cs typeface="Montserrat"/>
                <a:sym typeface="Montserrat"/>
              </a:rPr>
              <a:t>show initiative,</a:t>
            </a:r>
            <a:r>
              <a:rPr lang="en-US" sz="950" b="1" strike="sngStrike" dirty="0">
                <a:solidFill>
                  <a:schemeClr val="accent1"/>
                </a:solidFill>
                <a:latin typeface="Montserrat"/>
                <a:ea typeface="Montserrat"/>
                <a:cs typeface="Montserrat"/>
                <a:sym typeface="Montserrat"/>
              </a:rPr>
              <a:t> </a:t>
            </a:r>
            <a:r>
              <a:rPr lang="en-US" sz="950" b="1" dirty="0">
                <a:solidFill>
                  <a:schemeClr val="accent1"/>
                </a:solidFill>
                <a:latin typeface="Montserrat"/>
                <a:ea typeface="Montserrat"/>
                <a:cs typeface="Montserrat"/>
                <a:sym typeface="Montserrat"/>
              </a:rPr>
              <a:t>demonstrate perseverance,</a:t>
            </a:r>
            <a:r>
              <a:rPr lang="en-US" sz="950" b="1" strike="sngStrike" dirty="0">
                <a:solidFill>
                  <a:schemeClr val="accent1"/>
                </a:solidFill>
                <a:latin typeface="Montserrat"/>
                <a:ea typeface="Montserrat"/>
                <a:cs typeface="Montserrat"/>
                <a:sym typeface="Montserrat"/>
              </a:rPr>
              <a:t> </a:t>
            </a:r>
            <a:r>
              <a:rPr lang="en-US" sz="950" dirty="0">
                <a:solidFill>
                  <a:srgbClr val="333333"/>
                </a:solidFill>
                <a:latin typeface="Montserrat"/>
                <a:ea typeface="Montserrat"/>
                <a:cs typeface="Montserrat"/>
                <a:sym typeface="Montserrat"/>
              </a:rPr>
              <a:t>and </a:t>
            </a:r>
            <a:r>
              <a:rPr lang="en-US" sz="950" b="1" dirty="0">
                <a:solidFill>
                  <a:schemeClr val="accent1"/>
                </a:solidFill>
                <a:latin typeface="Montserrat"/>
                <a:ea typeface="Montserrat"/>
                <a:cs typeface="Montserrat"/>
                <a:sym typeface="Montserrat"/>
              </a:rPr>
              <a:t>develop skills</a:t>
            </a:r>
            <a:r>
              <a:rPr lang="en-US" sz="950" b="1" dirty="0">
                <a:solidFill>
                  <a:srgbClr val="333333"/>
                </a:solidFill>
                <a:latin typeface="Montserrat"/>
                <a:ea typeface="Montserrat"/>
                <a:cs typeface="Montserrat"/>
                <a:sym typeface="Montserrat"/>
              </a:rPr>
              <a:t> </a:t>
            </a:r>
            <a:r>
              <a:rPr lang="en-US" sz="950" dirty="0">
                <a:solidFill>
                  <a:srgbClr val="333333"/>
                </a:solidFill>
                <a:latin typeface="Montserrat"/>
                <a:ea typeface="Montserrat"/>
                <a:cs typeface="Montserrat"/>
                <a:sym typeface="Montserrat"/>
              </a:rPr>
              <a:t>such as</a:t>
            </a:r>
            <a:r>
              <a:rPr lang="en-US" sz="950" b="1" dirty="0">
                <a:solidFill>
                  <a:srgbClr val="333333"/>
                </a:solidFill>
                <a:latin typeface="Montserrat"/>
                <a:ea typeface="Montserrat"/>
                <a:cs typeface="Montserrat"/>
                <a:sym typeface="Montserrat"/>
              </a:rPr>
              <a:t> </a:t>
            </a:r>
            <a:r>
              <a:rPr lang="en-US" sz="950" b="1" dirty="0">
                <a:solidFill>
                  <a:schemeClr val="accent1"/>
                </a:solidFill>
                <a:latin typeface="Montserrat"/>
                <a:ea typeface="Montserrat"/>
                <a:cs typeface="Montserrat"/>
                <a:sym typeface="Montserrat"/>
              </a:rPr>
              <a:t>collaboration, problem solving</a:t>
            </a:r>
            <a:r>
              <a:rPr lang="en-US" sz="950" b="1" dirty="0">
                <a:solidFill>
                  <a:srgbClr val="333333"/>
                </a:solidFill>
                <a:latin typeface="Montserrat"/>
                <a:ea typeface="Montserrat"/>
                <a:cs typeface="Montserrat"/>
                <a:sym typeface="Montserrat"/>
              </a:rPr>
              <a:t> </a:t>
            </a:r>
            <a:r>
              <a:rPr lang="en-US" sz="950" dirty="0">
                <a:solidFill>
                  <a:srgbClr val="333333"/>
                </a:solidFill>
                <a:latin typeface="Montserrat"/>
                <a:ea typeface="Montserrat"/>
                <a:cs typeface="Montserrat"/>
                <a:sym typeface="Montserrat"/>
              </a:rPr>
              <a:t>and</a:t>
            </a:r>
            <a:r>
              <a:rPr lang="en-US" sz="950" b="1" dirty="0">
                <a:solidFill>
                  <a:srgbClr val="333333"/>
                </a:solidFill>
                <a:latin typeface="Montserrat"/>
                <a:ea typeface="Montserrat"/>
                <a:cs typeface="Montserrat"/>
                <a:sym typeface="Montserrat"/>
              </a:rPr>
              <a:t> </a:t>
            </a:r>
            <a:r>
              <a:rPr lang="en-US" sz="950" b="1" dirty="0">
                <a:solidFill>
                  <a:schemeClr val="accent1"/>
                </a:solidFill>
                <a:latin typeface="Montserrat"/>
                <a:ea typeface="Montserrat"/>
                <a:cs typeface="Montserrat"/>
                <a:sym typeface="Montserrat"/>
              </a:rPr>
              <a:t>decision making.</a:t>
            </a:r>
            <a:endParaRPr sz="950" b="1" dirty="0">
              <a:solidFill>
                <a:schemeClr val="accent1"/>
              </a:solidFill>
              <a:latin typeface="Montserrat"/>
              <a:ea typeface="Montserrat"/>
              <a:cs typeface="Montserrat"/>
              <a:sym typeface="Montserrat"/>
            </a:endParaRPr>
          </a:p>
        </p:txBody>
      </p:sp>
      <p:sp>
        <p:nvSpPr>
          <p:cNvPr id="106" name="Google Shape;106;p14"/>
          <p:cNvSpPr/>
          <p:nvPr/>
        </p:nvSpPr>
        <p:spPr>
          <a:xfrm>
            <a:off x="0" y="0"/>
            <a:ext cx="8001000" cy="1302152"/>
          </a:xfrm>
          <a:prstGeom prst="rect">
            <a:avLst/>
          </a:prstGeom>
          <a:solidFill>
            <a:srgbClr val="23498D"/>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dirty="0">
                <a:solidFill>
                  <a:schemeClr val="accent4"/>
                </a:solidFill>
                <a:latin typeface="Montserrat"/>
                <a:ea typeface="Montserrat"/>
                <a:cs typeface="Montserrat"/>
                <a:sym typeface="Montserrat"/>
              </a:rPr>
              <a:t>LARGO HIGH SCHOOL</a:t>
            </a:r>
            <a:endParaRPr sz="3600" dirty="0">
              <a:latin typeface="Montserrat"/>
              <a:ea typeface="Montserrat"/>
              <a:cs typeface="Montserrat"/>
              <a:sym typeface="Montserrat"/>
            </a:endParaRPr>
          </a:p>
          <a:p>
            <a:pPr marL="0" lvl="0" indent="0" algn="ctr" rtl="0">
              <a:spcBef>
                <a:spcPts val="0"/>
              </a:spcBef>
              <a:spcAft>
                <a:spcPts val="0"/>
              </a:spcAft>
              <a:buNone/>
            </a:pPr>
            <a:r>
              <a:rPr lang="en-US" sz="1200" dirty="0">
                <a:solidFill>
                  <a:schemeClr val="accent4"/>
                </a:solidFill>
                <a:latin typeface="Sanchez"/>
                <a:ea typeface="Sanchez"/>
                <a:cs typeface="Sanchez"/>
                <a:sym typeface="Sanchez"/>
              </a:rPr>
              <a:t>International Baccalaureate Diploma Programme </a:t>
            </a:r>
            <a:endParaRPr sz="1200" dirty="0">
              <a:solidFill>
                <a:schemeClr val="accent4"/>
              </a:solidFill>
              <a:latin typeface="Sanchez"/>
              <a:ea typeface="Sanchez"/>
              <a:cs typeface="Sanchez"/>
              <a:sym typeface="Sanchez"/>
            </a:endParaRPr>
          </a:p>
          <a:p>
            <a:pPr marL="0" lvl="0" indent="0" algn="ctr" rtl="0">
              <a:spcBef>
                <a:spcPts val="0"/>
              </a:spcBef>
              <a:spcAft>
                <a:spcPts val="0"/>
              </a:spcAft>
              <a:buClr>
                <a:schemeClr val="dk1"/>
              </a:buClr>
              <a:buFont typeface="Arial"/>
              <a:buNone/>
            </a:pPr>
            <a:r>
              <a:rPr lang="en-US" sz="1200" dirty="0">
                <a:solidFill>
                  <a:schemeClr val="accent4"/>
                </a:solidFill>
                <a:latin typeface="Sanchez"/>
                <a:ea typeface="Sanchez"/>
                <a:cs typeface="Sanchez"/>
                <a:sym typeface="Sanchez"/>
              </a:rPr>
              <a:t>School Profile 2023-2024</a:t>
            </a:r>
            <a:endParaRPr sz="1200" dirty="0">
              <a:solidFill>
                <a:schemeClr val="accent4"/>
              </a:solidFill>
              <a:latin typeface="Sanchez"/>
              <a:ea typeface="Sanchez"/>
              <a:cs typeface="Sanchez"/>
              <a:sym typeface="Sanchez"/>
            </a:endParaRPr>
          </a:p>
        </p:txBody>
      </p:sp>
      <p:pic>
        <p:nvPicPr>
          <p:cNvPr id="107" name="Google Shape;107;p14" descr="Image result for largo high school"/>
          <p:cNvPicPr preferRelativeResize="0"/>
          <p:nvPr/>
        </p:nvPicPr>
        <p:blipFill rotWithShape="1">
          <a:blip r:embed="rId3">
            <a:alphaModFix/>
          </a:blip>
          <a:srcRect/>
          <a:stretch/>
        </p:blipFill>
        <p:spPr>
          <a:xfrm>
            <a:off x="7144799" y="202440"/>
            <a:ext cx="446436" cy="739100"/>
          </a:xfrm>
          <a:prstGeom prst="rect">
            <a:avLst/>
          </a:prstGeom>
          <a:noFill/>
          <a:ln>
            <a:noFill/>
          </a:ln>
        </p:spPr>
      </p:pic>
      <p:sp>
        <p:nvSpPr>
          <p:cNvPr id="109" name="Google Shape;109;p14"/>
          <p:cNvSpPr txBox="1"/>
          <p:nvPr/>
        </p:nvSpPr>
        <p:spPr>
          <a:xfrm>
            <a:off x="1495425" y="2054950"/>
            <a:ext cx="743100" cy="944074"/>
          </a:xfrm>
          <a:prstGeom prst="rect">
            <a:avLst/>
          </a:prstGeom>
          <a:noFill/>
          <a:ln>
            <a:noFill/>
          </a:ln>
        </p:spPr>
        <p:txBody>
          <a:bodyPr spcFirstLastPara="1" wrap="square" lIns="91425" tIns="91425" rIns="91425" bIns="91425" anchor="t" anchorCtr="0">
            <a:spAutoFit/>
          </a:bodyPr>
          <a:lstStyle/>
          <a:p>
            <a:pPr marL="0" lvl="0" indent="0" algn="l" rtl="0">
              <a:lnSpc>
                <a:spcPct val="105000"/>
              </a:lnSpc>
              <a:spcBef>
                <a:spcPts val="0"/>
              </a:spcBef>
              <a:spcAft>
                <a:spcPts val="0"/>
              </a:spcAft>
              <a:buNone/>
            </a:pPr>
            <a:r>
              <a:rPr lang="en-US" sz="1100" dirty="0">
                <a:latin typeface="Sanchez"/>
                <a:ea typeface="Sanchez"/>
                <a:cs typeface="Sanchez"/>
                <a:sym typeface="Sanchez"/>
              </a:rPr>
              <a:t>92%</a:t>
            </a:r>
            <a:endParaRPr sz="1100" dirty="0">
              <a:latin typeface="Sanchez"/>
              <a:ea typeface="Sanchez"/>
              <a:cs typeface="Sanchez"/>
              <a:sym typeface="Sanchez"/>
            </a:endParaRPr>
          </a:p>
          <a:p>
            <a:pPr marL="0" lvl="0" indent="0" algn="l" rtl="0">
              <a:lnSpc>
                <a:spcPct val="105000"/>
              </a:lnSpc>
              <a:spcBef>
                <a:spcPts val="0"/>
              </a:spcBef>
              <a:spcAft>
                <a:spcPts val="0"/>
              </a:spcAft>
              <a:buNone/>
            </a:pPr>
            <a:endParaRPr sz="1100" dirty="0">
              <a:latin typeface="Sanchez"/>
              <a:ea typeface="Sanchez"/>
              <a:cs typeface="Sanchez"/>
              <a:sym typeface="Sanchez"/>
            </a:endParaRPr>
          </a:p>
          <a:p>
            <a:pPr marL="0" lvl="0" indent="0" algn="l" rtl="0">
              <a:lnSpc>
                <a:spcPct val="105000"/>
              </a:lnSpc>
              <a:spcBef>
                <a:spcPts val="0"/>
              </a:spcBef>
              <a:spcAft>
                <a:spcPts val="0"/>
              </a:spcAft>
              <a:buNone/>
            </a:pPr>
            <a:r>
              <a:rPr lang="en-US" sz="1100">
                <a:latin typeface="Sanchez"/>
                <a:ea typeface="Sanchez"/>
                <a:cs typeface="Sanchez"/>
                <a:sym typeface="Sanchez"/>
              </a:rPr>
              <a:t>79%</a:t>
            </a:r>
            <a:endParaRPr sz="1100" dirty="0">
              <a:latin typeface="Sanchez"/>
              <a:ea typeface="Sanchez"/>
              <a:cs typeface="Sanchez"/>
              <a:sym typeface="Sanchez"/>
            </a:endParaRPr>
          </a:p>
          <a:p>
            <a:pPr marL="0" lvl="0" indent="0" algn="l" rtl="0">
              <a:lnSpc>
                <a:spcPct val="105000"/>
              </a:lnSpc>
              <a:spcBef>
                <a:spcPts val="0"/>
              </a:spcBef>
              <a:spcAft>
                <a:spcPts val="0"/>
              </a:spcAft>
              <a:buNone/>
            </a:pPr>
            <a:endParaRPr dirty="0">
              <a:latin typeface="Calibri"/>
              <a:ea typeface="Calibri"/>
              <a:cs typeface="Calibri"/>
              <a:sym typeface="Calibri"/>
            </a:endParaRPr>
          </a:p>
        </p:txBody>
      </p:sp>
      <p:sp>
        <p:nvSpPr>
          <p:cNvPr id="110" name="Google Shape;110;p14"/>
          <p:cNvSpPr txBox="1"/>
          <p:nvPr/>
        </p:nvSpPr>
        <p:spPr>
          <a:xfrm>
            <a:off x="1600200" y="3272087"/>
            <a:ext cx="1355100" cy="717859"/>
          </a:xfrm>
          <a:prstGeom prst="rect">
            <a:avLst/>
          </a:prstGeom>
          <a:noFill/>
          <a:ln>
            <a:noFill/>
          </a:ln>
        </p:spPr>
        <p:txBody>
          <a:bodyPr spcFirstLastPara="1" wrap="square" lIns="91425" tIns="91425" rIns="91425" bIns="91425" anchor="t" anchorCtr="0">
            <a:spAutoFit/>
          </a:bodyPr>
          <a:lstStyle/>
          <a:p>
            <a:pPr marL="0" lvl="0" indent="0" algn="r" rtl="0">
              <a:lnSpc>
                <a:spcPct val="105000"/>
              </a:lnSpc>
              <a:spcBef>
                <a:spcPts val="0"/>
              </a:spcBef>
              <a:spcAft>
                <a:spcPts val="0"/>
              </a:spcAft>
              <a:buNone/>
            </a:pPr>
            <a:r>
              <a:rPr lang="en-US" sz="1100" dirty="0">
                <a:latin typeface="Sanchez"/>
                <a:ea typeface="Sanchez"/>
                <a:cs typeface="Sanchez"/>
                <a:sym typeface="Sanchez"/>
              </a:rPr>
              <a:t>1308 Composite</a:t>
            </a:r>
            <a:endParaRPr sz="1100" dirty="0">
              <a:latin typeface="Sanchez"/>
              <a:ea typeface="Sanchez"/>
              <a:cs typeface="Sanchez"/>
              <a:sym typeface="Sanchez"/>
            </a:endParaRPr>
          </a:p>
          <a:p>
            <a:pPr marL="0" lvl="0" indent="0" algn="r" rtl="0">
              <a:lnSpc>
                <a:spcPct val="105000"/>
              </a:lnSpc>
              <a:spcBef>
                <a:spcPts val="0"/>
              </a:spcBef>
              <a:spcAft>
                <a:spcPts val="0"/>
              </a:spcAft>
              <a:buNone/>
            </a:pPr>
            <a:r>
              <a:rPr lang="en-US" sz="1100" dirty="0">
                <a:latin typeface="Sanchez"/>
                <a:ea typeface="Sanchez"/>
                <a:cs typeface="Sanchez"/>
                <a:sym typeface="Sanchez"/>
              </a:rPr>
              <a:t>983 Composite</a:t>
            </a:r>
            <a:endParaRPr sz="1100" dirty="0">
              <a:latin typeface="Sanchez"/>
              <a:ea typeface="Sanchez"/>
              <a:cs typeface="Sanchez"/>
              <a:sym typeface="Sanchez"/>
            </a:endParaRPr>
          </a:p>
          <a:p>
            <a:pPr marL="0" lvl="0" indent="0" algn="r" rtl="0">
              <a:lnSpc>
                <a:spcPct val="105000"/>
              </a:lnSpc>
              <a:spcBef>
                <a:spcPts val="0"/>
              </a:spcBef>
              <a:spcAft>
                <a:spcPts val="0"/>
              </a:spcAft>
              <a:buNone/>
            </a:pPr>
            <a:r>
              <a:rPr lang="en-US" sz="1100" dirty="0">
                <a:latin typeface="Sanchez"/>
                <a:ea typeface="Sanchez"/>
                <a:cs typeface="Sanchez"/>
                <a:sym typeface="Sanchez"/>
              </a:rPr>
              <a:t>1050 Composite</a:t>
            </a:r>
            <a:endParaRPr dirty="0">
              <a:latin typeface="Calibri"/>
              <a:ea typeface="Calibri"/>
              <a:cs typeface="Calibri"/>
              <a:sym typeface="Calibri"/>
            </a:endParaRPr>
          </a:p>
        </p:txBody>
      </p:sp>
      <p:sp>
        <p:nvSpPr>
          <p:cNvPr id="111" name="Google Shape;111;p14"/>
          <p:cNvSpPr txBox="1"/>
          <p:nvPr/>
        </p:nvSpPr>
        <p:spPr>
          <a:xfrm>
            <a:off x="1495425" y="5370237"/>
            <a:ext cx="1355100" cy="717859"/>
          </a:xfrm>
          <a:prstGeom prst="rect">
            <a:avLst/>
          </a:prstGeom>
          <a:noFill/>
          <a:ln>
            <a:noFill/>
          </a:ln>
        </p:spPr>
        <p:txBody>
          <a:bodyPr spcFirstLastPara="1" wrap="square" lIns="91425" tIns="91425" rIns="91425" bIns="91425" anchor="t" anchorCtr="0">
            <a:spAutoFit/>
          </a:bodyPr>
          <a:lstStyle/>
          <a:p>
            <a:pPr marL="0" lvl="0" indent="0" algn="r" rtl="0">
              <a:lnSpc>
                <a:spcPct val="105000"/>
              </a:lnSpc>
              <a:spcBef>
                <a:spcPts val="0"/>
              </a:spcBef>
              <a:spcAft>
                <a:spcPts val="0"/>
              </a:spcAft>
              <a:buNone/>
            </a:pPr>
            <a:r>
              <a:rPr lang="en-US" sz="1100" dirty="0">
                <a:latin typeface="Sanchez"/>
                <a:ea typeface="Sanchez"/>
                <a:cs typeface="Sanchez"/>
                <a:sym typeface="Sanchez"/>
              </a:rPr>
              <a:t>26 Composite</a:t>
            </a:r>
            <a:endParaRPr sz="1100" dirty="0">
              <a:latin typeface="Sanchez"/>
              <a:ea typeface="Sanchez"/>
              <a:cs typeface="Sanchez"/>
              <a:sym typeface="Sanchez"/>
            </a:endParaRPr>
          </a:p>
          <a:p>
            <a:pPr marL="0" lvl="0" indent="0" algn="r" rtl="0">
              <a:lnSpc>
                <a:spcPct val="105000"/>
              </a:lnSpc>
              <a:spcBef>
                <a:spcPts val="0"/>
              </a:spcBef>
              <a:spcAft>
                <a:spcPts val="0"/>
              </a:spcAft>
              <a:buNone/>
            </a:pPr>
            <a:r>
              <a:rPr lang="en-US" sz="1100">
                <a:latin typeface="Sanchez"/>
                <a:ea typeface="Sanchez"/>
                <a:cs typeface="Sanchez"/>
                <a:sym typeface="Sanchez"/>
              </a:rPr>
              <a:t>19 </a:t>
            </a:r>
            <a:r>
              <a:rPr lang="en-US" sz="1100" dirty="0">
                <a:latin typeface="Sanchez"/>
                <a:ea typeface="Sanchez"/>
                <a:cs typeface="Sanchez"/>
                <a:sym typeface="Sanchez"/>
              </a:rPr>
              <a:t>Composite</a:t>
            </a:r>
            <a:endParaRPr sz="1100" dirty="0">
              <a:latin typeface="Sanchez"/>
              <a:ea typeface="Sanchez"/>
              <a:cs typeface="Sanchez"/>
              <a:sym typeface="Sanchez"/>
            </a:endParaRPr>
          </a:p>
          <a:p>
            <a:pPr marL="0" lvl="0" indent="0" algn="r" rtl="0">
              <a:lnSpc>
                <a:spcPct val="105000"/>
              </a:lnSpc>
              <a:spcBef>
                <a:spcPts val="0"/>
              </a:spcBef>
              <a:spcAft>
                <a:spcPts val="0"/>
              </a:spcAft>
              <a:buNone/>
            </a:pPr>
            <a:r>
              <a:rPr lang="en-US" sz="1100" dirty="0">
                <a:latin typeface="Sanchez"/>
                <a:ea typeface="Sanchez"/>
                <a:cs typeface="Sanchez"/>
                <a:sym typeface="Sanchez"/>
              </a:rPr>
              <a:t>21 Composite</a:t>
            </a:r>
            <a:endParaRPr dirty="0">
              <a:latin typeface="Calibri"/>
              <a:ea typeface="Calibri"/>
              <a:cs typeface="Calibri"/>
              <a:sym typeface="Calibri"/>
            </a:endParaRPr>
          </a:p>
        </p:txBody>
      </p:sp>
      <p:pic>
        <p:nvPicPr>
          <p:cNvPr id="29" name="Picture 28">
            <a:extLst>
              <a:ext uri="{FF2B5EF4-FFF2-40B4-BE49-F238E27FC236}">
                <a16:creationId xmlns:a16="http://schemas.microsoft.com/office/drawing/2014/main" id="{8A54FA01-5C80-07C5-56AD-E6B8862B0D7D}"/>
              </a:ext>
            </a:extLst>
          </p:cNvPr>
          <p:cNvPicPr>
            <a:picLocks noChangeAspect="1"/>
          </p:cNvPicPr>
          <p:nvPr/>
        </p:nvPicPr>
        <p:blipFill>
          <a:blip r:embed="rId4"/>
          <a:stretch>
            <a:fillRect/>
          </a:stretch>
        </p:blipFill>
        <p:spPr>
          <a:xfrm>
            <a:off x="1242346" y="6151138"/>
            <a:ext cx="1837320" cy="998106"/>
          </a:xfrm>
          <a:prstGeom prst="rect">
            <a:avLst/>
          </a:prstGeom>
        </p:spPr>
      </p:pic>
      <p:pic>
        <p:nvPicPr>
          <p:cNvPr id="35" name="Picture 34">
            <a:extLst>
              <a:ext uri="{FF2B5EF4-FFF2-40B4-BE49-F238E27FC236}">
                <a16:creationId xmlns:a16="http://schemas.microsoft.com/office/drawing/2014/main" id="{6505AEDF-A023-353A-2A65-72262C2901B2}"/>
              </a:ext>
            </a:extLst>
          </p:cNvPr>
          <p:cNvPicPr>
            <a:picLocks noChangeAspect="1"/>
          </p:cNvPicPr>
          <p:nvPr/>
        </p:nvPicPr>
        <p:blipFill>
          <a:blip r:embed="rId5"/>
          <a:stretch>
            <a:fillRect/>
          </a:stretch>
        </p:blipFill>
        <p:spPr>
          <a:xfrm>
            <a:off x="1214871" y="3995178"/>
            <a:ext cx="2047307" cy="1101431"/>
          </a:xfrm>
          <a:prstGeom prst="rect">
            <a:avLst/>
          </a:prstGeom>
        </p:spPr>
      </p:pic>
      <p:pic>
        <p:nvPicPr>
          <p:cNvPr id="37" name="Picture 36">
            <a:extLst>
              <a:ext uri="{FF2B5EF4-FFF2-40B4-BE49-F238E27FC236}">
                <a16:creationId xmlns:a16="http://schemas.microsoft.com/office/drawing/2014/main" id="{C5372594-0D8B-D511-2F96-F192D24F71E2}"/>
              </a:ext>
            </a:extLst>
          </p:cNvPr>
          <p:cNvPicPr>
            <a:picLocks noChangeAspect="1"/>
          </p:cNvPicPr>
          <p:nvPr/>
        </p:nvPicPr>
        <p:blipFill>
          <a:blip r:embed="rId6"/>
          <a:stretch>
            <a:fillRect/>
          </a:stretch>
        </p:blipFill>
        <p:spPr>
          <a:xfrm>
            <a:off x="1962078" y="2191588"/>
            <a:ext cx="1475316" cy="749061"/>
          </a:xfrm>
          <a:prstGeom prst="rect">
            <a:avLst/>
          </a:prstGeom>
        </p:spPr>
      </p:pic>
      <p:pic>
        <p:nvPicPr>
          <p:cNvPr id="2" name="Picture 1">
            <a:extLst>
              <a:ext uri="{FF2B5EF4-FFF2-40B4-BE49-F238E27FC236}">
                <a16:creationId xmlns:a16="http://schemas.microsoft.com/office/drawing/2014/main" id="{357F5211-46AD-BC7B-8D0D-EB0460967A2D}"/>
              </a:ext>
            </a:extLst>
          </p:cNvPr>
          <p:cNvPicPr>
            <a:picLocks noChangeAspect="1"/>
          </p:cNvPicPr>
          <p:nvPr/>
        </p:nvPicPr>
        <p:blipFill>
          <a:blip r:embed="rId7"/>
          <a:stretch>
            <a:fillRect/>
          </a:stretch>
        </p:blipFill>
        <p:spPr>
          <a:xfrm>
            <a:off x="216391" y="228643"/>
            <a:ext cx="762066" cy="74377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5"/>
          <p:cNvSpPr/>
          <p:nvPr/>
        </p:nvSpPr>
        <p:spPr>
          <a:xfrm>
            <a:off x="396475" y="1800225"/>
            <a:ext cx="2154600" cy="4622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100" b="1" dirty="0">
                <a:solidFill>
                  <a:srgbClr val="23498D"/>
                </a:solidFill>
                <a:latin typeface="Montserrat"/>
                <a:ea typeface="Montserrat"/>
                <a:cs typeface="Montserrat"/>
                <a:sym typeface="Montserrat"/>
              </a:rPr>
              <a:t>LHS PRE-INTERNATIONAL BACCALAUREATE</a:t>
            </a:r>
            <a:endParaRPr sz="1100" dirty="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500" b="1" dirty="0">
              <a:solidFill>
                <a:srgbClr val="00108C"/>
              </a:solidFill>
              <a:latin typeface="Calibri"/>
              <a:ea typeface="Calibri"/>
              <a:cs typeface="Calibri"/>
              <a:sym typeface="Calibri"/>
            </a:endParaRPr>
          </a:p>
          <a:p>
            <a:pPr marL="0" lvl="0" indent="0" algn="l" rtl="0">
              <a:spcBef>
                <a:spcPts val="0"/>
              </a:spcBef>
              <a:spcAft>
                <a:spcPts val="0"/>
              </a:spcAft>
              <a:buNone/>
            </a:pPr>
            <a:r>
              <a:rPr lang="en-US" sz="1000" dirty="0">
                <a:solidFill>
                  <a:schemeClr val="dk1"/>
                </a:solidFill>
                <a:latin typeface="Sanchez"/>
                <a:ea typeface="Sanchez"/>
                <a:cs typeface="Sanchez"/>
                <a:sym typeface="Sanchez"/>
              </a:rPr>
              <a:t>IB MYP Algebra 2</a:t>
            </a:r>
            <a:endParaRPr sz="1000" dirty="0">
              <a:solidFill>
                <a:schemeClr val="dk1"/>
              </a:solidFill>
              <a:latin typeface="Sanchez"/>
              <a:ea typeface="Sanchez"/>
              <a:cs typeface="Sanchez"/>
              <a:sym typeface="Sanchez"/>
            </a:endParaRPr>
          </a:p>
          <a:p>
            <a:pPr marL="0" lvl="0" indent="0" algn="l" rtl="0">
              <a:spcBef>
                <a:spcPts val="0"/>
              </a:spcBef>
              <a:spcAft>
                <a:spcPts val="0"/>
              </a:spcAft>
              <a:buNone/>
            </a:pPr>
            <a:r>
              <a:rPr lang="en-US" sz="1000" dirty="0">
                <a:solidFill>
                  <a:schemeClr val="dk1"/>
                </a:solidFill>
                <a:latin typeface="Sanchez"/>
                <a:ea typeface="Sanchez"/>
                <a:cs typeface="Sanchez"/>
                <a:sym typeface="Sanchez"/>
              </a:rPr>
              <a:t>Pre-Calculus Honors </a:t>
            </a:r>
          </a:p>
          <a:p>
            <a:pPr marL="0" lvl="0" indent="0" algn="l" rtl="0">
              <a:spcBef>
                <a:spcPts val="0"/>
              </a:spcBef>
              <a:spcAft>
                <a:spcPts val="0"/>
              </a:spcAft>
              <a:buNone/>
            </a:pPr>
            <a:r>
              <a:rPr lang="en-US" sz="1000" dirty="0">
                <a:solidFill>
                  <a:schemeClr val="dk1"/>
                </a:solidFill>
                <a:latin typeface="Sanchez"/>
                <a:ea typeface="Sanchez"/>
                <a:cs typeface="Sanchez"/>
                <a:sym typeface="Sanchez"/>
              </a:rPr>
              <a:t>Pre-IB Art</a:t>
            </a:r>
            <a:endParaRPr sz="1000" dirty="0">
              <a:latin typeface="Sanchez"/>
              <a:ea typeface="Sanchez"/>
              <a:cs typeface="Sanchez"/>
              <a:sym typeface="Sanchez"/>
            </a:endParaRP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Pre-IB Biology </a:t>
            </a:r>
            <a:endParaRPr sz="1000" dirty="0">
              <a:latin typeface="Sanchez"/>
              <a:ea typeface="Sanchez"/>
              <a:cs typeface="Sanchez"/>
              <a:sym typeface="Sanchez"/>
            </a:endParaRP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Pre-IB Chemistry</a:t>
            </a:r>
            <a:endParaRPr sz="1000" dirty="0">
              <a:latin typeface="Sanchez"/>
              <a:ea typeface="Sanchez"/>
              <a:cs typeface="Sanchez"/>
              <a:sym typeface="Sanchez"/>
            </a:endParaRP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Pre-IB English</a:t>
            </a:r>
            <a:endParaRPr sz="1000" dirty="0">
              <a:latin typeface="Sanchez"/>
              <a:ea typeface="Sanchez"/>
              <a:cs typeface="Sanchez"/>
              <a:sym typeface="Sanchez"/>
            </a:endParaRP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Pre-IB French</a:t>
            </a:r>
            <a:endParaRPr sz="1000" dirty="0">
              <a:latin typeface="Sanchez"/>
              <a:ea typeface="Sanchez"/>
              <a:cs typeface="Sanchez"/>
              <a:sym typeface="Sanchez"/>
            </a:endParaRP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Pre-IB Inquiry Skills </a:t>
            </a: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Pre-IB Music</a:t>
            </a:r>
            <a:endParaRPr sz="1000" dirty="0">
              <a:latin typeface="Sanchez"/>
              <a:ea typeface="Sanchez"/>
              <a:cs typeface="Sanchez"/>
              <a:sym typeface="Sanchez"/>
            </a:endParaRP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Pre-IB Spanish</a:t>
            </a: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Pre-IB Theatre</a:t>
            </a:r>
            <a:endParaRPr sz="1000" dirty="0">
              <a:latin typeface="Sanchez"/>
              <a:ea typeface="Sanchez"/>
              <a:cs typeface="Sanchez"/>
              <a:sym typeface="Sanchez"/>
            </a:endParaRP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Pre-IB World History</a:t>
            </a:r>
            <a:endParaRPr sz="1000" dirty="0">
              <a:solidFill>
                <a:schemeClr val="dk1"/>
              </a:solidFill>
              <a:latin typeface="Sanchez"/>
              <a:ea typeface="Sanchez"/>
              <a:cs typeface="Sanchez"/>
              <a:sym typeface="Sanchez"/>
            </a:endParaRP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Spanish 5 Honors</a:t>
            </a:r>
            <a:endParaRPr sz="1000" dirty="0">
              <a:solidFill>
                <a:schemeClr val="dk1"/>
              </a:solidFill>
              <a:latin typeface="Sanchez"/>
              <a:ea typeface="Sanchez"/>
              <a:cs typeface="Sanchez"/>
              <a:sym typeface="Sanchez"/>
            </a:endParaRP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US History Honors </a:t>
            </a:r>
            <a:endParaRPr sz="1000" dirty="0">
              <a:solidFill>
                <a:schemeClr val="dk1"/>
              </a:solidFill>
              <a:latin typeface="Sanchez"/>
              <a:ea typeface="Sanchez"/>
              <a:cs typeface="Sanchez"/>
              <a:sym typeface="Sanchez"/>
            </a:endParaRPr>
          </a:p>
          <a:p>
            <a:pPr marL="0" marR="0" lvl="0" indent="0" algn="l" rtl="0">
              <a:spcBef>
                <a:spcPts val="0"/>
              </a:spcBef>
              <a:spcAft>
                <a:spcPts val="0"/>
              </a:spcAft>
              <a:buNone/>
            </a:pPr>
            <a:endParaRPr sz="400" dirty="0">
              <a:solidFill>
                <a:schemeClr val="dk1"/>
              </a:solidFill>
              <a:latin typeface="Sanchez"/>
              <a:ea typeface="Sanchez"/>
              <a:cs typeface="Sanchez"/>
              <a:sym typeface="Sanchez"/>
            </a:endParaRPr>
          </a:p>
          <a:p>
            <a:pPr marL="0" marR="0" lvl="0" indent="0" algn="l" rtl="0">
              <a:spcBef>
                <a:spcPts val="0"/>
              </a:spcBef>
              <a:spcAft>
                <a:spcPts val="0"/>
              </a:spcAft>
              <a:buNone/>
            </a:pPr>
            <a:r>
              <a:rPr lang="en-US" sz="900" i="1" dirty="0">
                <a:solidFill>
                  <a:schemeClr val="dk1"/>
                </a:solidFill>
                <a:latin typeface="Sanchez"/>
                <a:ea typeface="Sanchez"/>
                <a:cs typeface="Sanchez"/>
                <a:sym typeface="Sanchez"/>
              </a:rPr>
              <a:t>*Non-Academic Electives</a:t>
            </a:r>
            <a:endParaRPr sz="900" i="1" dirty="0">
              <a:solidFill>
                <a:schemeClr val="dk1"/>
              </a:solidFill>
              <a:latin typeface="Sanchez"/>
              <a:ea typeface="Sanchez"/>
              <a:cs typeface="Sanchez"/>
              <a:sym typeface="Sanchez"/>
            </a:endParaRPr>
          </a:p>
          <a:p>
            <a:pPr marL="0" marR="0" lvl="0" indent="0" algn="l" rtl="0">
              <a:spcBef>
                <a:spcPts val="0"/>
              </a:spcBef>
              <a:spcAft>
                <a:spcPts val="0"/>
              </a:spcAft>
              <a:buNone/>
            </a:pPr>
            <a:r>
              <a:rPr lang="en-US" sz="900" i="1" dirty="0">
                <a:solidFill>
                  <a:schemeClr val="dk1"/>
                </a:solidFill>
                <a:latin typeface="Sanchez"/>
                <a:ea typeface="Sanchez"/>
                <a:cs typeface="Sanchez"/>
                <a:sym typeface="Sanchez"/>
              </a:rPr>
              <a:t>not listed</a:t>
            </a:r>
            <a:endParaRPr sz="900" i="1" dirty="0">
              <a:solidFill>
                <a:schemeClr val="dk1"/>
              </a:solidFill>
              <a:latin typeface="Sanchez"/>
              <a:ea typeface="Sanchez"/>
              <a:cs typeface="Sanchez"/>
              <a:sym typeface="Sanchez"/>
            </a:endParaRPr>
          </a:p>
          <a:p>
            <a:pPr marL="0" marR="0" lvl="0" indent="0" algn="l" rtl="0">
              <a:spcBef>
                <a:spcPts val="0"/>
              </a:spcBef>
              <a:spcAft>
                <a:spcPts val="0"/>
              </a:spcAft>
              <a:buNone/>
            </a:pPr>
            <a:endParaRPr dirty="0"/>
          </a:p>
          <a:p>
            <a:pPr marL="0" marR="0" lvl="0" indent="0" algn="l" rtl="0">
              <a:spcBef>
                <a:spcPts val="0"/>
              </a:spcBef>
              <a:spcAft>
                <a:spcPts val="0"/>
              </a:spcAft>
              <a:buNone/>
            </a:pPr>
            <a:endParaRPr sz="1238" dirty="0">
              <a:solidFill>
                <a:srgbClr val="2F5496"/>
              </a:solidFill>
              <a:latin typeface="Calibri"/>
              <a:ea typeface="Calibri"/>
              <a:cs typeface="Calibri"/>
              <a:sym typeface="Calibri"/>
            </a:endParaRPr>
          </a:p>
        </p:txBody>
      </p:sp>
      <p:cxnSp>
        <p:nvCxnSpPr>
          <p:cNvPr id="120" name="Google Shape;120;p15"/>
          <p:cNvCxnSpPr/>
          <p:nvPr/>
        </p:nvCxnSpPr>
        <p:spPr>
          <a:xfrm>
            <a:off x="474674" y="1725216"/>
            <a:ext cx="7118942" cy="0"/>
          </a:xfrm>
          <a:prstGeom prst="straightConnector1">
            <a:avLst/>
          </a:prstGeom>
          <a:noFill/>
          <a:ln w="31750" cap="flat" cmpd="sng">
            <a:solidFill>
              <a:schemeClr val="accent1"/>
            </a:solidFill>
            <a:prstDash val="solid"/>
            <a:miter lim="800000"/>
            <a:headEnd type="none" w="sm" len="sm"/>
            <a:tailEnd type="none" w="sm" len="sm"/>
          </a:ln>
        </p:spPr>
      </p:cxnSp>
      <p:sp>
        <p:nvSpPr>
          <p:cNvPr id="121" name="Google Shape;121;p15"/>
          <p:cNvSpPr txBox="1"/>
          <p:nvPr/>
        </p:nvSpPr>
        <p:spPr>
          <a:xfrm>
            <a:off x="388949" y="1468041"/>
            <a:ext cx="3836579" cy="28283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a:solidFill>
                  <a:srgbClr val="23498D"/>
                </a:solidFill>
                <a:latin typeface="Montserrat"/>
                <a:ea typeface="Montserrat"/>
                <a:cs typeface="Montserrat"/>
                <a:sym typeface="Montserrat"/>
              </a:rPr>
              <a:t>LHS COURSES AND ACTIVITIES</a:t>
            </a:r>
            <a:endParaRPr sz="1200">
              <a:solidFill>
                <a:srgbClr val="23498D"/>
              </a:solidFill>
              <a:latin typeface="Montserrat"/>
              <a:ea typeface="Montserrat"/>
              <a:cs typeface="Montserrat"/>
              <a:sym typeface="Montserrat"/>
            </a:endParaRPr>
          </a:p>
        </p:txBody>
      </p:sp>
      <p:sp>
        <p:nvSpPr>
          <p:cNvPr id="122" name="Google Shape;122;p15"/>
          <p:cNvSpPr/>
          <p:nvPr/>
        </p:nvSpPr>
        <p:spPr>
          <a:xfrm>
            <a:off x="2551019" y="1800227"/>
            <a:ext cx="2352273" cy="436856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100" b="1" dirty="0">
                <a:solidFill>
                  <a:srgbClr val="23498D"/>
                </a:solidFill>
                <a:latin typeface="Montserrat"/>
                <a:ea typeface="Montserrat"/>
                <a:cs typeface="Montserrat"/>
                <a:sym typeface="Montserrat"/>
              </a:rPr>
              <a:t>AICE / ADVANCED </a:t>
            </a:r>
            <a:br>
              <a:rPr lang="en-US" sz="1100" b="1" dirty="0">
                <a:solidFill>
                  <a:srgbClr val="23498D"/>
                </a:solidFill>
                <a:latin typeface="Montserrat"/>
                <a:ea typeface="Montserrat"/>
                <a:cs typeface="Montserrat"/>
                <a:sym typeface="Montserrat"/>
              </a:rPr>
            </a:br>
            <a:r>
              <a:rPr lang="en-US" sz="1100" b="1" dirty="0">
                <a:solidFill>
                  <a:srgbClr val="23498D"/>
                </a:solidFill>
                <a:latin typeface="Montserrat"/>
                <a:ea typeface="Montserrat"/>
                <a:cs typeface="Montserrat"/>
                <a:sym typeface="Montserrat"/>
              </a:rPr>
              <a:t>PLACEMENT</a:t>
            </a:r>
            <a:endParaRPr sz="1100" dirty="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500" dirty="0">
              <a:latin typeface="Sanchez"/>
              <a:ea typeface="Sanchez"/>
              <a:cs typeface="Sanchez"/>
              <a:sym typeface="Sanchez"/>
            </a:endParaRP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AP Calculus AB </a:t>
            </a:r>
            <a:endParaRPr sz="1000" dirty="0">
              <a:latin typeface="Sanchez"/>
              <a:ea typeface="Sanchez"/>
              <a:cs typeface="Sanchez"/>
              <a:sym typeface="Sanchez"/>
            </a:endParaRP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AP Calculus BC </a:t>
            </a:r>
            <a:endParaRPr sz="1000" dirty="0">
              <a:latin typeface="Sanchez"/>
              <a:ea typeface="Sanchez"/>
              <a:cs typeface="Sanchez"/>
              <a:sym typeface="Sanchez"/>
            </a:endParaRP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AP Chemistry </a:t>
            </a:r>
            <a:endParaRPr sz="1000" dirty="0">
              <a:latin typeface="Sanchez"/>
              <a:ea typeface="Sanchez"/>
              <a:cs typeface="Sanchez"/>
              <a:sym typeface="Sanchez"/>
            </a:endParaRP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AP Computer Science Principles </a:t>
            </a:r>
            <a:endParaRPr sz="1000" dirty="0">
              <a:latin typeface="Sanchez"/>
              <a:ea typeface="Sanchez"/>
              <a:cs typeface="Sanchez"/>
              <a:sym typeface="Sanchez"/>
            </a:endParaRP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AP Environmental Science </a:t>
            </a:r>
            <a:endParaRPr sz="1000" dirty="0">
              <a:solidFill>
                <a:schemeClr val="dk1"/>
              </a:solidFill>
              <a:latin typeface="Sanchez"/>
              <a:ea typeface="Sanchez"/>
              <a:cs typeface="Sanchez"/>
              <a:sym typeface="Sanchez"/>
            </a:endParaRP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AP European History</a:t>
            </a:r>
            <a:endParaRPr sz="1000" dirty="0">
              <a:solidFill>
                <a:schemeClr val="dk1"/>
              </a:solidFill>
              <a:latin typeface="Sanchez"/>
              <a:ea typeface="Sanchez"/>
              <a:cs typeface="Sanchez"/>
              <a:sym typeface="Sanchez"/>
            </a:endParaRP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AP Human Geography </a:t>
            </a:r>
            <a:endParaRPr sz="1000" dirty="0">
              <a:latin typeface="Sanchez"/>
              <a:ea typeface="Sanchez"/>
              <a:cs typeface="Sanchez"/>
              <a:sym typeface="Sanchez"/>
            </a:endParaRP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AP Music Theory </a:t>
            </a:r>
            <a:endParaRPr sz="1000" dirty="0">
              <a:latin typeface="Sanchez"/>
              <a:ea typeface="Sanchez"/>
              <a:cs typeface="Sanchez"/>
              <a:sym typeface="Sanchez"/>
            </a:endParaRP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AP Physics 1, 2 </a:t>
            </a:r>
            <a:endParaRPr sz="1000" dirty="0">
              <a:latin typeface="Sanchez"/>
              <a:ea typeface="Sanchez"/>
              <a:cs typeface="Sanchez"/>
              <a:sym typeface="Sanchez"/>
            </a:endParaRP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AP Spanish Language and Culture</a:t>
            </a:r>
            <a:endParaRPr sz="1000" dirty="0">
              <a:latin typeface="Sanchez"/>
              <a:ea typeface="Sanchez"/>
              <a:cs typeface="Sanchez"/>
              <a:sym typeface="Sanchez"/>
            </a:endParaRP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AP Statistics</a:t>
            </a:r>
            <a:endParaRPr sz="1000" dirty="0">
              <a:solidFill>
                <a:schemeClr val="dk1"/>
              </a:solidFill>
              <a:latin typeface="Sanchez"/>
              <a:ea typeface="Sanchez"/>
              <a:cs typeface="Sanchez"/>
              <a:sym typeface="Sanchez"/>
            </a:endParaRPr>
          </a:p>
          <a:p>
            <a:pPr marL="0" lvl="0" indent="0" algn="l" rtl="0">
              <a:spcBef>
                <a:spcPts val="0"/>
              </a:spcBef>
              <a:spcAft>
                <a:spcPts val="0"/>
              </a:spcAft>
              <a:buClr>
                <a:schemeClr val="dk1"/>
              </a:buClr>
              <a:buFont typeface="Arial"/>
              <a:buNone/>
            </a:pPr>
            <a:r>
              <a:rPr lang="en-US" sz="1000" dirty="0">
                <a:solidFill>
                  <a:schemeClr val="dk1"/>
                </a:solidFill>
                <a:latin typeface="Sanchez"/>
                <a:ea typeface="Sanchez"/>
                <a:cs typeface="Sanchez"/>
                <a:sym typeface="Sanchez"/>
              </a:rPr>
              <a:t>AP Studio Art 2-D</a:t>
            </a:r>
            <a:endParaRPr sz="1000" dirty="0">
              <a:solidFill>
                <a:schemeClr val="dk1"/>
              </a:solidFill>
              <a:latin typeface="Sanchez"/>
              <a:ea typeface="Sanchez"/>
              <a:cs typeface="Sanchez"/>
              <a:sym typeface="Sanchez"/>
            </a:endParaRP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AP World History: Modern</a:t>
            </a:r>
          </a:p>
          <a:p>
            <a:pPr marL="0" marR="0" lvl="0" indent="0" algn="l" rtl="0">
              <a:spcBef>
                <a:spcPts val="0"/>
              </a:spcBef>
              <a:spcAft>
                <a:spcPts val="0"/>
              </a:spcAft>
              <a:buNone/>
            </a:pPr>
            <a:endParaRPr lang="en-US" sz="1000" dirty="0">
              <a:solidFill>
                <a:schemeClr val="dk1"/>
              </a:solidFill>
              <a:latin typeface="Sanchez"/>
              <a:ea typeface="Sanchez"/>
              <a:cs typeface="Sanchez"/>
              <a:sym typeface="Sanchez"/>
            </a:endParaRPr>
          </a:p>
          <a:p>
            <a:pPr marL="0" marR="0" lvl="0" indent="0" algn="l" rtl="0">
              <a:spcBef>
                <a:spcPts val="0"/>
              </a:spcBef>
              <a:spcAft>
                <a:spcPts val="0"/>
              </a:spcAft>
              <a:buNone/>
            </a:pPr>
            <a:r>
              <a:rPr lang="en-US" sz="1000" dirty="0">
                <a:solidFill>
                  <a:schemeClr val="dk1"/>
                </a:solidFill>
                <a:latin typeface="Sanchez"/>
                <a:ea typeface="Sanchez"/>
                <a:cs typeface="Sanchez"/>
                <a:sym typeface="Sanchez"/>
              </a:rPr>
              <a:t>AICE Psychology </a:t>
            </a:r>
            <a:endParaRPr sz="1000" dirty="0">
              <a:latin typeface="Sanchez"/>
              <a:ea typeface="Sanchez"/>
              <a:cs typeface="Sanchez"/>
              <a:sym typeface="Sanchez"/>
            </a:endParaRPr>
          </a:p>
          <a:p>
            <a:pPr marL="0" marR="0" lvl="0" indent="0" algn="l" rtl="0">
              <a:spcBef>
                <a:spcPts val="0"/>
              </a:spcBef>
              <a:spcAft>
                <a:spcPts val="0"/>
              </a:spcAft>
              <a:buNone/>
            </a:pPr>
            <a:endParaRPr sz="400" dirty="0">
              <a:solidFill>
                <a:schemeClr val="dk1"/>
              </a:solidFill>
              <a:latin typeface="Sanchez"/>
              <a:ea typeface="Sanchez"/>
              <a:cs typeface="Sanchez"/>
              <a:sym typeface="Sanchez"/>
            </a:endParaRPr>
          </a:p>
          <a:p>
            <a:pPr marL="0" marR="0" lvl="0" indent="0" algn="l" rtl="0">
              <a:spcBef>
                <a:spcPts val="0"/>
              </a:spcBef>
              <a:spcAft>
                <a:spcPts val="0"/>
              </a:spcAft>
              <a:buNone/>
            </a:pPr>
            <a:r>
              <a:rPr lang="en-US" sz="900" i="1" dirty="0">
                <a:solidFill>
                  <a:schemeClr val="dk1"/>
                </a:solidFill>
                <a:latin typeface="Sanchez"/>
                <a:ea typeface="Sanchez"/>
                <a:cs typeface="Sanchez"/>
                <a:sym typeface="Sanchez"/>
              </a:rPr>
              <a:t>* IB scholars have little room for AP coursework in their schedule due to IB Diploma Programme requirements</a:t>
            </a:r>
            <a:endParaRPr sz="900" i="1" dirty="0">
              <a:latin typeface="Sanchez"/>
              <a:ea typeface="Sanchez"/>
              <a:cs typeface="Sanchez"/>
              <a:sym typeface="Sanchez"/>
            </a:endParaRPr>
          </a:p>
        </p:txBody>
      </p:sp>
      <p:sp>
        <p:nvSpPr>
          <p:cNvPr id="123" name="Google Shape;123;p15"/>
          <p:cNvSpPr/>
          <p:nvPr/>
        </p:nvSpPr>
        <p:spPr>
          <a:xfrm>
            <a:off x="5018475" y="1800225"/>
            <a:ext cx="2982600" cy="4039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100" b="1" dirty="0">
                <a:solidFill>
                  <a:srgbClr val="23498D"/>
                </a:solidFill>
                <a:latin typeface="Montserrat"/>
                <a:ea typeface="Montserrat"/>
                <a:cs typeface="Montserrat"/>
                <a:sym typeface="Montserrat"/>
              </a:rPr>
              <a:t>INTERNATIONAL </a:t>
            </a:r>
            <a:br>
              <a:rPr lang="en-US" sz="1100" b="1" dirty="0">
                <a:solidFill>
                  <a:srgbClr val="23498D"/>
                </a:solidFill>
                <a:latin typeface="Montserrat"/>
                <a:ea typeface="Montserrat"/>
                <a:cs typeface="Montserrat"/>
                <a:sym typeface="Montserrat"/>
              </a:rPr>
            </a:br>
            <a:r>
              <a:rPr lang="en-US" sz="1100" b="1" dirty="0">
                <a:solidFill>
                  <a:srgbClr val="23498D"/>
                </a:solidFill>
                <a:latin typeface="Montserrat"/>
                <a:ea typeface="Montserrat"/>
                <a:cs typeface="Montserrat"/>
                <a:sym typeface="Montserrat"/>
              </a:rPr>
              <a:t>BACCALAUREATE</a:t>
            </a:r>
            <a:endParaRPr sz="1100" dirty="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500" dirty="0">
              <a:latin typeface="Sanchez"/>
              <a:ea typeface="Sanchez"/>
              <a:cs typeface="Sanchez"/>
              <a:sym typeface="Sanchez"/>
            </a:endParaRPr>
          </a:p>
          <a:p>
            <a:pPr marL="0" marR="0" lvl="0" indent="0" algn="l" rtl="0">
              <a:spcBef>
                <a:spcPts val="0"/>
              </a:spcBef>
              <a:spcAft>
                <a:spcPts val="0"/>
              </a:spcAft>
              <a:buNone/>
            </a:pPr>
            <a:r>
              <a:rPr lang="en-US" sz="1000" dirty="0">
                <a:latin typeface="Sanchez"/>
                <a:ea typeface="Sanchez"/>
                <a:cs typeface="Sanchez"/>
                <a:sym typeface="Sanchez"/>
              </a:rPr>
              <a:t>IB Biology HL/SL </a:t>
            </a:r>
            <a:endParaRPr sz="1000" dirty="0">
              <a:latin typeface="Sanchez"/>
              <a:ea typeface="Sanchez"/>
              <a:cs typeface="Sanchez"/>
              <a:sym typeface="Sanchez"/>
            </a:endParaRPr>
          </a:p>
          <a:p>
            <a:pPr marL="0" marR="0" lvl="0" indent="0" algn="l" rtl="0">
              <a:spcBef>
                <a:spcPts val="0"/>
              </a:spcBef>
              <a:spcAft>
                <a:spcPts val="0"/>
              </a:spcAft>
              <a:buNone/>
            </a:pPr>
            <a:r>
              <a:rPr lang="en-US" sz="1000" dirty="0">
                <a:latin typeface="Sanchez"/>
                <a:ea typeface="Sanchez"/>
                <a:cs typeface="Sanchez"/>
                <a:sym typeface="Sanchez"/>
              </a:rPr>
              <a:t>IB Chemistry </a:t>
            </a:r>
            <a:r>
              <a:rPr lang="en-US" sz="1000" dirty="0">
                <a:solidFill>
                  <a:schemeClr val="dk1"/>
                </a:solidFill>
                <a:latin typeface="Sanchez"/>
                <a:ea typeface="Sanchez"/>
                <a:cs typeface="Sanchez"/>
                <a:sym typeface="Sanchez"/>
              </a:rPr>
              <a:t>HL/SL</a:t>
            </a:r>
            <a:r>
              <a:rPr lang="en-US" sz="1000" dirty="0">
                <a:latin typeface="Sanchez"/>
                <a:ea typeface="Sanchez"/>
                <a:cs typeface="Sanchez"/>
                <a:sym typeface="Sanchez"/>
              </a:rPr>
              <a:t> </a:t>
            </a:r>
            <a:endParaRPr sz="1000" dirty="0">
              <a:latin typeface="Sanchez"/>
              <a:ea typeface="Sanchez"/>
              <a:cs typeface="Sanchez"/>
              <a:sym typeface="Sanchez"/>
            </a:endParaRPr>
          </a:p>
          <a:p>
            <a:pPr marL="0" marR="0" lvl="0" indent="0" algn="l" rtl="0">
              <a:spcBef>
                <a:spcPts val="0"/>
              </a:spcBef>
              <a:spcAft>
                <a:spcPts val="0"/>
              </a:spcAft>
              <a:buNone/>
            </a:pPr>
            <a:r>
              <a:rPr lang="en-US" sz="1000" dirty="0">
                <a:latin typeface="Sanchez"/>
                <a:ea typeface="Sanchez"/>
                <a:cs typeface="Sanchez"/>
                <a:sym typeface="Sanchez"/>
              </a:rPr>
              <a:t>IB Contemporary History </a:t>
            </a:r>
            <a:r>
              <a:rPr lang="en-US" sz="1000" dirty="0">
                <a:solidFill>
                  <a:schemeClr val="dk1"/>
                </a:solidFill>
                <a:latin typeface="Sanchez"/>
                <a:ea typeface="Sanchez"/>
                <a:cs typeface="Sanchez"/>
                <a:sym typeface="Sanchez"/>
              </a:rPr>
              <a:t>HL/SL</a:t>
            </a:r>
            <a:endParaRPr sz="1000" dirty="0">
              <a:latin typeface="Sanchez"/>
              <a:ea typeface="Sanchez"/>
              <a:cs typeface="Sanchez"/>
              <a:sym typeface="Sanchez"/>
            </a:endParaRPr>
          </a:p>
          <a:p>
            <a:pPr marL="0" marR="0" lvl="0" indent="0" algn="l" rtl="0">
              <a:spcBef>
                <a:spcPts val="0"/>
              </a:spcBef>
              <a:spcAft>
                <a:spcPts val="0"/>
              </a:spcAft>
              <a:buNone/>
            </a:pPr>
            <a:r>
              <a:rPr lang="en-US" sz="1000" dirty="0">
                <a:latin typeface="Sanchez"/>
                <a:ea typeface="Sanchez"/>
                <a:cs typeface="Sanchez"/>
                <a:sym typeface="Sanchez"/>
              </a:rPr>
              <a:t>IB Dance </a:t>
            </a:r>
            <a:r>
              <a:rPr lang="en-US" sz="1000" dirty="0">
                <a:solidFill>
                  <a:schemeClr val="dk1"/>
                </a:solidFill>
                <a:latin typeface="Sanchez"/>
                <a:ea typeface="Sanchez"/>
                <a:cs typeface="Sanchez"/>
                <a:sym typeface="Sanchez"/>
              </a:rPr>
              <a:t>HL/SL</a:t>
            </a:r>
            <a:endParaRPr sz="1000" dirty="0">
              <a:latin typeface="Sanchez"/>
              <a:ea typeface="Sanchez"/>
              <a:cs typeface="Sanchez"/>
              <a:sym typeface="Sanchez"/>
            </a:endParaRPr>
          </a:p>
          <a:p>
            <a:pPr marL="0" marR="0" lvl="0" indent="0" algn="l" rtl="0">
              <a:spcBef>
                <a:spcPts val="0"/>
              </a:spcBef>
              <a:spcAft>
                <a:spcPts val="0"/>
              </a:spcAft>
              <a:buNone/>
            </a:pPr>
            <a:r>
              <a:rPr lang="en-US" sz="1000" dirty="0">
                <a:latin typeface="Sanchez"/>
                <a:ea typeface="Sanchez"/>
                <a:cs typeface="Sanchez"/>
                <a:sym typeface="Sanchez"/>
              </a:rPr>
              <a:t>IB English Language &amp; Literature </a:t>
            </a:r>
            <a:r>
              <a:rPr lang="en-US" sz="1000" dirty="0">
                <a:solidFill>
                  <a:schemeClr val="dk1"/>
                </a:solidFill>
                <a:latin typeface="Sanchez"/>
                <a:ea typeface="Sanchez"/>
                <a:cs typeface="Sanchez"/>
                <a:sym typeface="Sanchez"/>
              </a:rPr>
              <a:t>HL/SL</a:t>
            </a:r>
            <a:r>
              <a:rPr lang="en-US" sz="1000" dirty="0">
                <a:latin typeface="Sanchez"/>
                <a:ea typeface="Sanchez"/>
                <a:cs typeface="Sanchez"/>
                <a:sym typeface="Sanchez"/>
              </a:rPr>
              <a:t> </a:t>
            </a:r>
          </a:p>
          <a:p>
            <a:pPr marL="0" marR="0" lvl="0" indent="0" algn="l" rtl="0">
              <a:spcBef>
                <a:spcPts val="0"/>
              </a:spcBef>
              <a:spcAft>
                <a:spcPts val="0"/>
              </a:spcAft>
              <a:buNone/>
            </a:pPr>
            <a:r>
              <a:rPr lang="en-US" sz="1000" dirty="0">
                <a:latin typeface="Sanchez"/>
                <a:ea typeface="Sanchez"/>
                <a:cs typeface="Sanchez"/>
                <a:sym typeface="Sanchez"/>
              </a:rPr>
              <a:t>IB Film SL/HL</a:t>
            </a:r>
            <a:endParaRPr sz="1000" dirty="0">
              <a:latin typeface="Sanchez"/>
              <a:ea typeface="Sanchez"/>
              <a:cs typeface="Sanchez"/>
              <a:sym typeface="Sanchez"/>
            </a:endParaRPr>
          </a:p>
          <a:p>
            <a:pPr marL="0" marR="0" lvl="0" indent="0" algn="l" rtl="0">
              <a:spcBef>
                <a:spcPts val="0"/>
              </a:spcBef>
              <a:spcAft>
                <a:spcPts val="0"/>
              </a:spcAft>
              <a:buNone/>
            </a:pPr>
            <a:r>
              <a:rPr lang="en-US" sz="1000" dirty="0">
                <a:latin typeface="Sanchez"/>
                <a:ea typeface="Sanchez"/>
                <a:cs typeface="Sanchez"/>
                <a:sym typeface="Sanchez"/>
              </a:rPr>
              <a:t>IB French </a:t>
            </a:r>
            <a:r>
              <a:rPr lang="en-US" sz="1000" dirty="0">
                <a:solidFill>
                  <a:schemeClr val="dk1"/>
                </a:solidFill>
                <a:latin typeface="Sanchez"/>
                <a:ea typeface="Sanchez"/>
                <a:cs typeface="Sanchez"/>
                <a:sym typeface="Sanchez"/>
              </a:rPr>
              <a:t>SL</a:t>
            </a:r>
            <a:r>
              <a:rPr lang="en-US" sz="1000" dirty="0">
                <a:latin typeface="Sanchez"/>
                <a:ea typeface="Sanchez"/>
                <a:cs typeface="Sanchez"/>
                <a:sym typeface="Sanchez"/>
              </a:rPr>
              <a:t> </a:t>
            </a:r>
            <a:endParaRPr sz="1000" dirty="0">
              <a:latin typeface="Sanchez"/>
              <a:ea typeface="Sanchez"/>
              <a:cs typeface="Sanchez"/>
              <a:sym typeface="Sanchez"/>
            </a:endParaRPr>
          </a:p>
          <a:p>
            <a:pPr marL="0" marR="0" lvl="0" indent="0" algn="l" rtl="0">
              <a:spcBef>
                <a:spcPts val="0"/>
              </a:spcBef>
              <a:spcAft>
                <a:spcPts val="0"/>
              </a:spcAft>
              <a:buNone/>
            </a:pPr>
            <a:r>
              <a:rPr lang="en-US" sz="1000" dirty="0">
                <a:latin typeface="Sanchez"/>
                <a:ea typeface="Sanchez"/>
                <a:cs typeface="Sanchez"/>
                <a:sym typeface="Sanchez"/>
              </a:rPr>
              <a:t>IB Global Politics </a:t>
            </a:r>
            <a:r>
              <a:rPr lang="en-US" sz="1000" dirty="0">
                <a:solidFill>
                  <a:schemeClr val="dk1"/>
                </a:solidFill>
                <a:latin typeface="Sanchez"/>
                <a:ea typeface="Sanchez"/>
                <a:cs typeface="Sanchez"/>
                <a:sym typeface="Sanchez"/>
              </a:rPr>
              <a:t>HL/SL</a:t>
            </a:r>
            <a:endParaRPr sz="1000" dirty="0">
              <a:latin typeface="Sanchez"/>
              <a:ea typeface="Sanchez"/>
              <a:cs typeface="Sanchez"/>
              <a:sym typeface="Sanchez"/>
            </a:endParaRPr>
          </a:p>
          <a:p>
            <a:pPr marL="0" marR="0" lvl="0" indent="0" algn="l" rtl="0">
              <a:spcBef>
                <a:spcPts val="0"/>
              </a:spcBef>
              <a:spcAft>
                <a:spcPts val="0"/>
              </a:spcAft>
              <a:buNone/>
            </a:pPr>
            <a:r>
              <a:rPr lang="en-US" sz="1000" dirty="0">
                <a:latin typeface="Sanchez"/>
                <a:ea typeface="Sanchez"/>
                <a:cs typeface="Sanchez"/>
                <a:sym typeface="Sanchez"/>
              </a:rPr>
              <a:t>IB History of the Americas </a:t>
            </a:r>
            <a:r>
              <a:rPr lang="en-US" sz="1000" dirty="0">
                <a:solidFill>
                  <a:schemeClr val="dk1"/>
                </a:solidFill>
                <a:latin typeface="Sanchez"/>
                <a:ea typeface="Sanchez"/>
                <a:cs typeface="Sanchez"/>
                <a:sym typeface="Sanchez"/>
              </a:rPr>
              <a:t>HL/SL</a:t>
            </a:r>
            <a:endParaRPr sz="1000" dirty="0">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1000" dirty="0">
                <a:solidFill>
                  <a:schemeClr val="dk1"/>
                </a:solidFill>
                <a:latin typeface="Sanchez"/>
                <a:ea typeface="Sanchez"/>
                <a:cs typeface="Sanchez"/>
                <a:sym typeface="Sanchez"/>
              </a:rPr>
              <a:t>IB Math Analysis &amp; Approaches SL</a:t>
            </a:r>
            <a:endParaRPr sz="10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1000" dirty="0">
                <a:solidFill>
                  <a:schemeClr val="dk1"/>
                </a:solidFill>
                <a:latin typeface="Sanchez"/>
                <a:ea typeface="Sanchez"/>
                <a:cs typeface="Sanchez"/>
                <a:sym typeface="Sanchez"/>
              </a:rPr>
              <a:t>IB Math Applications &amp; Interpretation HL/SL</a:t>
            </a:r>
            <a:endParaRPr sz="1000" dirty="0">
              <a:latin typeface="Sanchez"/>
              <a:ea typeface="Sanchez"/>
              <a:cs typeface="Sanchez"/>
              <a:sym typeface="Sanchez"/>
            </a:endParaRPr>
          </a:p>
          <a:p>
            <a:pPr marL="0" marR="0" lvl="0" indent="0" algn="l" rtl="0">
              <a:spcBef>
                <a:spcPts val="0"/>
              </a:spcBef>
              <a:spcAft>
                <a:spcPts val="0"/>
              </a:spcAft>
              <a:buNone/>
            </a:pPr>
            <a:r>
              <a:rPr lang="en-US" sz="1000" dirty="0">
                <a:latin typeface="Sanchez"/>
                <a:ea typeface="Sanchez"/>
                <a:cs typeface="Sanchez"/>
                <a:sym typeface="Sanchez"/>
              </a:rPr>
              <a:t>IB Physics </a:t>
            </a:r>
            <a:r>
              <a:rPr lang="en-US" sz="1000" dirty="0">
                <a:solidFill>
                  <a:schemeClr val="dk1"/>
                </a:solidFill>
                <a:latin typeface="Sanchez"/>
                <a:ea typeface="Sanchez"/>
                <a:cs typeface="Sanchez"/>
                <a:sym typeface="Sanchez"/>
              </a:rPr>
              <a:t>HL/SL</a:t>
            </a:r>
            <a:endParaRPr sz="1000" dirty="0">
              <a:latin typeface="Sanchez"/>
              <a:ea typeface="Sanchez"/>
              <a:cs typeface="Sanchez"/>
              <a:sym typeface="Sanchez"/>
            </a:endParaRPr>
          </a:p>
          <a:p>
            <a:pPr marL="0" marR="0" lvl="0" indent="0" algn="l" rtl="0">
              <a:spcBef>
                <a:spcPts val="0"/>
              </a:spcBef>
              <a:spcAft>
                <a:spcPts val="0"/>
              </a:spcAft>
              <a:buNone/>
            </a:pPr>
            <a:r>
              <a:rPr lang="en-US" sz="1000" dirty="0">
                <a:latin typeface="Sanchez"/>
                <a:ea typeface="Sanchez"/>
                <a:cs typeface="Sanchez"/>
                <a:sym typeface="Sanchez"/>
              </a:rPr>
              <a:t>IB Spanish </a:t>
            </a:r>
            <a:r>
              <a:rPr lang="en-US" sz="1000" dirty="0">
                <a:solidFill>
                  <a:schemeClr val="dk1"/>
                </a:solidFill>
                <a:latin typeface="Sanchez"/>
                <a:ea typeface="Sanchez"/>
                <a:cs typeface="Sanchez"/>
                <a:sym typeface="Sanchez"/>
              </a:rPr>
              <a:t>HL/SL</a:t>
            </a:r>
            <a:endParaRPr sz="1000" dirty="0">
              <a:latin typeface="Sanchez"/>
              <a:ea typeface="Sanchez"/>
              <a:cs typeface="Sanchez"/>
              <a:sym typeface="Sanchez"/>
            </a:endParaRPr>
          </a:p>
          <a:p>
            <a:pPr marL="0" marR="0" lvl="0" indent="0" algn="l" rtl="0">
              <a:spcBef>
                <a:spcPts val="0"/>
              </a:spcBef>
              <a:spcAft>
                <a:spcPts val="0"/>
              </a:spcAft>
              <a:buNone/>
            </a:pPr>
            <a:r>
              <a:rPr lang="en-US" sz="1000" dirty="0">
                <a:latin typeface="Sanchez"/>
                <a:ea typeface="Sanchez"/>
                <a:cs typeface="Sanchez"/>
                <a:sym typeface="Sanchez"/>
              </a:rPr>
              <a:t>IB Music </a:t>
            </a:r>
            <a:r>
              <a:rPr lang="en-US" sz="1000" dirty="0">
                <a:solidFill>
                  <a:schemeClr val="dk1"/>
                </a:solidFill>
                <a:latin typeface="Sanchez"/>
                <a:ea typeface="Sanchez"/>
                <a:cs typeface="Sanchez"/>
                <a:sym typeface="Sanchez"/>
              </a:rPr>
              <a:t>HL/SL</a:t>
            </a:r>
            <a:r>
              <a:rPr lang="en-US" sz="1000" dirty="0">
                <a:latin typeface="Sanchez"/>
                <a:ea typeface="Sanchez"/>
                <a:cs typeface="Sanchez"/>
                <a:sym typeface="Sanchez"/>
              </a:rPr>
              <a:t> </a:t>
            </a:r>
            <a:endParaRPr sz="1000" dirty="0">
              <a:latin typeface="Sanchez"/>
              <a:ea typeface="Sanchez"/>
              <a:cs typeface="Sanchez"/>
              <a:sym typeface="Sanchez"/>
            </a:endParaRPr>
          </a:p>
          <a:p>
            <a:pPr marL="0" marR="0" lvl="0" indent="0" algn="l" rtl="0">
              <a:spcBef>
                <a:spcPts val="0"/>
              </a:spcBef>
              <a:spcAft>
                <a:spcPts val="0"/>
              </a:spcAft>
              <a:buNone/>
            </a:pPr>
            <a:r>
              <a:rPr lang="en-US" sz="1000" dirty="0">
                <a:latin typeface="Sanchez"/>
                <a:ea typeface="Sanchez"/>
                <a:cs typeface="Sanchez"/>
                <a:sym typeface="Sanchez"/>
              </a:rPr>
              <a:t>IB Theatre </a:t>
            </a:r>
            <a:r>
              <a:rPr lang="en-US" sz="1000" dirty="0">
                <a:solidFill>
                  <a:schemeClr val="dk1"/>
                </a:solidFill>
                <a:latin typeface="Sanchez"/>
                <a:ea typeface="Sanchez"/>
                <a:cs typeface="Sanchez"/>
                <a:sym typeface="Sanchez"/>
              </a:rPr>
              <a:t>HL/SL</a:t>
            </a:r>
            <a:r>
              <a:rPr lang="en-US" sz="1000" dirty="0">
                <a:latin typeface="Sanchez"/>
                <a:ea typeface="Sanchez"/>
                <a:cs typeface="Sanchez"/>
                <a:sym typeface="Sanchez"/>
              </a:rPr>
              <a:t> </a:t>
            </a:r>
            <a:endParaRPr sz="1000" dirty="0">
              <a:latin typeface="Sanchez"/>
              <a:ea typeface="Sanchez"/>
              <a:cs typeface="Sanchez"/>
              <a:sym typeface="Sanchez"/>
            </a:endParaRPr>
          </a:p>
          <a:p>
            <a:pPr marL="0" marR="0" lvl="0" indent="0" algn="l" rtl="0">
              <a:spcBef>
                <a:spcPts val="0"/>
              </a:spcBef>
              <a:spcAft>
                <a:spcPts val="0"/>
              </a:spcAft>
              <a:buNone/>
            </a:pPr>
            <a:r>
              <a:rPr lang="en-US" sz="1000" dirty="0">
                <a:latin typeface="Sanchez"/>
                <a:ea typeface="Sanchez"/>
                <a:cs typeface="Sanchez"/>
                <a:sym typeface="Sanchez"/>
              </a:rPr>
              <a:t>IB Theory of Knowledge</a:t>
            </a:r>
            <a:endParaRPr sz="1000" dirty="0">
              <a:latin typeface="Sanchez"/>
              <a:ea typeface="Sanchez"/>
              <a:cs typeface="Sanchez"/>
              <a:sym typeface="Sanchez"/>
            </a:endParaRPr>
          </a:p>
          <a:p>
            <a:pPr marL="0" marR="0" lvl="0" indent="0" algn="l" rtl="0">
              <a:spcBef>
                <a:spcPts val="0"/>
              </a:spcBef>
              <a:spcAft>
                <a:spcPts val="0"/>
              </a:spcAft>
              <a:buNone/>
            </a:pPr>
            <a:r>
              <a:rPr lang="en-US" sz="1000" dirty="0">
                <a:latin typeface="Sanchez"/>
                <a:ea typeface="Sanchez"/>
                <a:cs typeface="Sanchez"/>
                <a:sym typeface="Sanchez"/>
              </a:rPr>
              <a:t>IB Visual Arts </a:t>
            </a:r>
            <a:r>
              <a:rPr lang="en-US" sz="1000" dirty="0">
                <a:solidFill>
                  <a:schemeClr val="dk1"/>
                </a:solidFill>
                <a:latin typeface="Sanchez"/>
                <a:ea typeface="Sanchez"/>
                <a:cs typeface="Sanchez"/>
                <a:sym typeface="Sanchez"/>
              </a:rPr>
              <a:t>HL/SL</a:t>
            </a:r>
            <a:endParaRPr sz="1000" dirty="0">
              <a:latin typeface="Sanchez"/>
              <a:ea typeface="Sanchez"/>
              <a:cs typeface="Sanchez"/>
              <a:sym typeface="Sanchez"/>
            </a:endParaRPr>
          </a:p>
          <a:p>
            <a:pPr marL="0" marR="0" lvl="0" indent="0" algn="l" rtl="0">
              <a:spcBef>
                <a:spcPts val="0"/>
              </a:spcBef>
              <a:spcAft>
                <a:spcPts val="0"/>
              </a:spcAft>
              <a:buNone/>
            </a:pPr>
            <a:endParaRPr sz="400" dirty="0">
              <a:latin typeface="Sanchez"/>
              <a:ea typeface="Sanchez"/>
              <a:cs typeface="Sanchez"/>
              <a:sym typeface="Sanchez"/>
            </a:endParaRPr>
          </a:p>
          <a:p>
            <a:pPr marL="0" lvl="0" indent="0" algn="l" rtl="0">
              <a:spcBef>
                <a:spcPts val="0"/>
              </a:spcBef>
              <a:spcAft>
                <a:spcPts val="0"/>
              </a:spcAft>
              <a:buNone/>
            </a:pPr>
            <a:r>
              <a:rPr lang="en-US" sz="900" i="1" dirty="0">
                <a:solidFill>
                  <a:schemeClr val="dk1"/>
                </a:solidFill>
                <a:latin typeface="Sanchez"/>
                <a:ea typeface="Sanchez"/>
                <a:cs typeface="Sanchez"/>
                <a:sym typeface="Sanchez"/>
              </a:rPr>
              <a:t>* </a:t>
            </a:r>
            <a:r>
              <a:rPr lang="en-US" sz="900" i="1" dirty="0">
                <a:latin typeface="Sanchez"/>
                <a:ea typeface="Sanchez"/>
                <a:cs typeface="Sanchez"/>
                <a:sym typeface="Sanchez"/>
              </a:rPr>
              <a:t>During the junior and senior years, IB scholars</a:t>
            </a:r>
            <a:endParaRPr sz="900" i="1" dirty="0">
              <a:latin typeface="Sanchez"/>
              <a:ea typeface="Sanchez"/>
              <a:cs typeface="Sanchez"/>
              <a:sym typeface="Sanchez"/>
            </a:endParaRPr>
          </a:p>
          <a:p>
            <a:pPr marL="0" lvl="0" indent="0" algn="l" rtl="0">
              <a:spcBef>
                <a:spcPts val="0"/>
              </a:spcBef>
              <a:spcAft>
                <a:spcPts val="0"/>
              </a:spcAft>
              <a:buClr>
                <a:schemeClr val="dk1"/>
              </a:buClr>
              <a:buFont typeface="Arial"/>
              <a:buNone/>
            </a:pPr>
            <a:r>
              <a:rPr lang="en-US" sz="900" i="1" dirty="0">
                <a:latin typeface="Sanchez"/>
                <a:ea typeface="Sanchez"/>
                <a:cs typeface="Sanchez"/>
                <a:sym typeface="Sanchez"/>
              </a:rPr>
              <a:t>take three IB classes at the standard level (SL), three at the higher level (HL), and Theory of Knowledge</a:t>
            </a:r>
            <a:endParaRPr sz="900" i="1" dirty="0">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endParaRPr sz="1000" dirty="0">
              <a:latin typeface="Sanchez"/>
              <a:ea typeface="Sanchez"/>
              <a:cs typeface="Sanchez"/>
              <a:sym typeface="Sanchez"/>
            </a:endParaRPr>
          </a:p>
          <a:p>
            <a:pPr marL="0" marR="0" lvl="0" indent="0" algn="l" rtl="0">
              <a:spcBef>
                <a:spcPts val="0"/>
              </a:spcBef>
              <a:spcAft>
                <a:spcPts val="0"/>
              </a:spcAft>
              <a:buNone/>
            </a:pPr>
            <a:endParaRPr sz="1125" dirty="0">
              <a:solidFill>
                <a:schemeClr val="dk1"/>
              </a:solidFill>
              <a:latin typeface="Calibri"/>
              <a:ea typeface="Calibri"/>
              <a:cs typeface="Calibri"/>
              <a:sym typeface="Calibri"/>
            </a:endParaRPr>
          </a:p>
        </p:txBody>
      </p:sp>
      <p:sp>
        <p:nvSpPr>
          <p:cNvPr id="124" name="Google Shape;124;p15"/>
          <p:cNvSpPr/>
          <p:nvPr/>
        </p:nvSpPr>
        <p:spPr>
          <a:xfrm>
            <a:off x="3842125" y="5728575"/>
            <a:ext cx="3749100" cy="3894300"/>
          </a:xfrm>
          <a:prstGeom prst="rect">
            <a:avLst/>
          </a:prstGeom>
          <a:solidFill>
            <a:schemeClr val="lt2"/>
          </a:solidFill>
          <a:ln w="12700" cap="flat" cmpd="sng">
            <a:solidFill>
              <a:srgbClr val="AEABA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100" b="1" dirty="0">
                <a:solidFill>
                  <a:srgbClr val="23498D"/>
                </a:solidFill>
                <a:latin typeface="Montserrat"/>
                <a:ea typeface="Montserrat"/>
                <a:cs typeface="Montserrat"/>
                <a:sym typeface="Montserrat"/>
              </a:rPr>
              <a:t>STUDENT ORGANIZATIONS </a:t>
            </a:r>
            <a:endParaRPr sz="1100" dirty="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500" b="1" dirty="0">
              <a:solidFill>
                <a:srgbClr val="00108C"/>
              </a:solidFill>
              <a:latin typeface="Aharoni"/>
              <a:ea typeface="Aharoni"/>
              <a:cs typeface="Aharoni"/>
              <a:sym typeface="Aharoni"/>
            </a:endParaRPr>
          </a:p>
          <a:p>
            <a:pPr lvl="0" algn="just"/>
            <a:r>
              <a:rPr lang="en-US" sz="900" dirty="0">
                <a:solidFill>
                  <a:schemeClr val="dk1"/>
                </a:solidFill>
                <a:latin typeface="Sanchez"/>
                <a:ea typeface="Sanchez"/>
                <a:cs typeface="Sanchez"/>
                <a:sym typeface="Sanchez"/>
              </a:rPr>
              <a:t>5000 Role Models, Academic Team, Asian American Student Association, Automotive/Skills USA, Badminton,, Chess &amp; Board Games Club,, Color Guard, Crocheting and Knitting Club, Cultural Dance Club, DECA, Drama Club, Dungeons and Dragons Club, Environmental Club, E-sports &amp; Gaming, </a:t>
            </a:r>
            <a:r>
              <a:rPr lang="en-US" sz="900" dirty="0" err="1">
                <a:solidFill>
                  <a:schemeClr val="dk1"/>
                </a:solidFill>
                <a:latin typeface="Sanchez"/>
                <a:ea typeface="Sanchez"/>
                <a:cs typeface="Sanchez"/>
                <a:sym typeface="Sanchez"/>
              </a:rPr>
              <a:t>ExCEL</a:t>
            </a:r>
            <a:r>
              <a:rPr lang="en-US" sz="900" dirty="0">
                <a:solidFill>
                  <a:schemeClr val="dk1"/>
                </a:solidFill>
                <a:latin typeface="Sanchez"/>
                <a:ea typeface="Sanchez"/>
                <a:cs typeface="Sanchez"/>
                <a:sym typeface="Sanchez"/>
              </a:rPr>
              <a:t> Board of Student Advisors, Fellowship of Christian Athletes, Family Career and Community Leaders of America, Freshman Council, Girlfriends, Gay-Sexuality Alliance, Future Health Occupations Students of America, History Bowl Team, International Cooking Club, Japanese Friendship Club,  Junior Council, Junior Statesmen of America, Key Club, LHS Rocketeers, Model UN, Mu Alpha Theta, Muslim Student Association, National Art Honor Society, National English Honor Society, National Honor Society, Octagon, Packer Pen, Pickleball Club, Robotics, Science National Honor Society/Science Olympiad, Senior Council, Student Government Association, Sophomore Council, Spanish Club, Spanish Honor Society, Students Against Tobacco, Senior Council, Super Hero Club, Thespians, Ultimate Frisbee, Women's Empowerment</a:t>
            </a:r>
            <a:endParaRPr sz="1038" dirty="0">
              <a:solidFill>
                <a:schemeClr val="lt1"/>
              </a:solidFill>
              <a:latin typeface="Calibri"/>
              <a:ea typeface="Calibri"/>
              <a:cs typeface="Calibri"/>
              <a:sym typeface="Calibri"/>
            </a:endParaRPr>
          </a:p>
          <a:p>
            <a:pPr marL="0" marR="0" lvl="0" indent="0" algn="l" rtl="0">
              <a:spcBef>
                <a:spcPts val="0"/>
              </a:spcBef>
              <a:spcAft>
                <a:spcPts val="0"/>
              </a:spcAft>
              <a:buNone/>
            </a:pPr>
            <a:r>
              <a:rPr lang="en-US" sz="1100" b="1" dirty="0">
                <a:solidFill>
                  <a:srgbClr val="23498D"/>
                </a:solidFill>
                <a:latin typeface="Montserrat"/>
                <a:ea typeface="Montserrat"/>
                <a:cs typeface="Montserrat"/>
                <a:sym typeface="Montserrat"/>
              </a:rPr>
              <a:t>ATHLETICS </a:t>
            </a:r>
            <a:endParaRPr sz="1100" dirty="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500" b="1" dirty="0">
              <a:solidFill>
                <a:srgbClr val="00108C"/>
              </a:solidFill>
              <a:latin typeface="Aharoni"/>
              <a:ea typeface="Aharoni"/>
              <a:cs typeface="Aharoni"/>
              <a:sym typeface="Aharoni"/>
            </a:endParaRPr>
          </a:p>
          <a:p>
            <a:pPr marL="0" marR="0" lvl="0" indent="0" algn="just" rtl="0">
              <a:spcBef>
                <a:spcPts val="0"/>
              </a:spcBef>
              <a:spcAft>
                <a:spcPts val="0"/>
              </a:spcAft>
              <a:buNone/>
            </a:pPr>
            <a:r>
              <a:rPr lang="en-US" sz="900" dirty="0">
                <a:solidFill>
                  <a:schemeClr val="dk1"/>
                </a:solidFill>
                <a:latin typeface="Sanchez"/>
                <a:ea typeface="Sanchez"/>
                <a:cs typeface="Sanchez"/>
                <a:sym typeface="Sanchez"/>
              </a:rPr>
              <a:t>Baseball, Basketball, Cheerleading, Cross Country, Flag Football, Football, Golf, Lacrosse, Soccer, Softball, Swimming, Tennis, Track, Volleyball, Wrestling</a:t>
            </a:r>
            <a:endParaRPr sz="1100" dirty="0">
              <a:solidFill>
                <a:srgbClr val="222222"/>
              </a:solidFill>
            </a:endParaRPr>
          </a:p>
          <a:p>
            <a:pPr marL="0" marR="0" lvl="0" indent="0" algn="just" rtl="0">
              <a:spcBef>
                <a:spcPts val="0"/>
              </a:spcBef>
              <a:spcAft>
                <a:spcPts val="0"/>
              </a:spcAft>
              <a:buNone/>
            </a:pPr>
            <a:endParaRPr sz="900" dirty="0">
              <a:solidFill>
                <a:schemeClr val="dk1"/>
              </a:solidFill>
              <a:latin typeface="Sanchez"/>
              <a:ea typeface="Sanchez"/>
              <a:cs typeface="Sanchez"/>
              <a:sym typeface="Sanchez"/>
            </a:endParaRPr>
          </a:p>
        </p:txBody>
      </p:sp>
      <p:sp>
        <p:nvSpPr>
          <p:cNvPr id="125" name="Google Shape;125;p15"/>
          <p:cNvSpPr txBox="1"/>
          <p:nvPr/>
        </p:nvSpPr>
        <p:spPr>
          <a:xfrm>
            <a:off x="386275" y="5330600"/>
            <a:ext cx="3204300" cy="2058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a:solidFill>
                  <a:srgbClr val="23498D"/>
                </a:solidFill>
                <a:latin typeface="Montserrat"/>
                <a:ea typeface="Montserrat"/>
                <a:cs typeface="Montserrat"/>
                <a:sym typeface="Montserrat"/>
              </a:rPr>
              <a:t>CLASS RANK AND GPA </a:t>
            </a:r>
            <a:endParaRPr sz="120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900">
              <a:solidFill>
                <a:schemeClr val="dk1"/>
              </a:solidFill>
              <a:latin typeface="Calibri"/>
              <a:ea typeface="Calibri"/>
              <a:cs typeface="Calibri"/>
              <a:sym typeface="Calibri"/>
            </a:endParaRPr>
          </a:p>
          <a:p>
            <a:pPr marL="0" marR="0" lvl="0" indent="0" algn="just" rtl="0">
              <a:spcBef>
                <a:spcPts val="0"/>
              </a:spcBef>
              <a:spcAft>
                <a:spcPts val="0"/>
              </a:spcAft>
              <a:buNone/>
            </a:pPr>
            <a:r>
              <a:rPr lang="en-US" sz="1000">
                <a:solidFill>
                  <a:schemeClr val="dk1"/>
                </a:solidFill>
                <a:latin typeface="Sanchez"/>
                <a:ea typeface="Sanchez"/>
                <a:cs typeface="Sanchez"/>
                <a:sym typeface="Sanchez"/>
              </a:rPr>
              <a:t>The school year is divided into two semesters and students take 8 courses each semester. All high school courses taken in middle and high school are included in the grade point average (exact), and class rank. Quality points (weighted coursework) are designated with a "Q" on official transcripts. IB Diploma Programme Scholars do not have access to Dual Enrollment coursework with our local state college due to program limitations.</a:t>
            </a:r>
            <a:endParaRPr sz="1000">
              <a:latin typeface="Sanchez"/>
              <a:ea typeface="Sanchez"/>
              <a:cs typeface="Sanchez"/>
              <a:sym typeface="Sanchez"/>
            </a:endParaRPr>
          </a:p>
        </p:txBody>
      </p:sp>
      <p:pic>
        <p:nvPicPr>
          <p:cNvPr id="126" name="Google Shape;126;p15"/>
          <p:cNvPicPr preferRelativeResize="0"/>
          <p:nvPr/>
        </p:nvPicPr>
        <p:blipFill rotWithShape="1">
          <a:blip r:embed="rId3">
            <a:alphaModFix/>
          </a:blip>
          <a:srcRect/>
          <a:stretch/>
        </p:blipFill>
        <p:spPr>
          <a:xfrm>
            <a:off x="281101" y="7244369"/>
            <a:ext cx="3414650" cy="1321144"/>
          </a:xfrm>
          <a:prstGeom prst="rect">
            <a:avLst/>
          </a:prstGeom>
          <a:noFill/>
          <a:ln>
            <a:noFill/>
          </a:ln>
        </p:spPr>
      </p:pic>
      <p:sp>
        <p:nvSpPr>
          <p:cNvPr id="127" name="Google Shape;127;p15"/>
          <p:cNvSpPr/>
          <p:nvPr/>
        </p:nvSpPr>
        <p:spPr>
          <a:xfrm>
            <a:off x="0" y="0"/>
            <a:ext cx="8001000" cy="1302152"/>
          </a:xfrm>
          <a:prstGeom prst="rect">
            <a:avLst/>
          </a:prstGeom>
          <a:solidFill>
            <a:srgbClr val="23498D"/>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dirty="0">
                <a:solidFill>
                  <a:schemeClr val="accent4"/>
                </a:solidFill>
                <a:latin typeface="Montserrat"/>
                <a:ea typeface="Montserrat"/>
                <a:cs typeface="Montserrat"/>
                <a:sym typeface="Montserrat"/>
              </a:rPr>
              <a:t>LARGO HIGH SCHOOL</a:t>
            </a:r>
            <a:endParaRPr sz="3600" dirty="0">
              <a:latin typeface="Montserrat"/>
              <a:ea typeface="Montserrat"/>
              <a:cs typeface="Montserrat"/>
              <a:sym typeface="Montserrat"/>
            </a:endParaRPr>
          </a:p>
          <a:p>
            <a:pPr marL="0" lvl="0" indent="0" algn="ctr" rtl="0">
              <a:spcBef>
                <a:spcPts val="0"/>
              </a:spcBef>
              <a:spcAft>
                <a:spcPts val="0"/>
              </a:spcAft>
              <a:buClr>
                <a:schemeClr val="dk1"/>
              </a:buClr>
              <a:buFont typeface="Arial"/>
              <a:buNone/>
            </a:pPr>
            <a:r>
              <a:rPr lang="en-US" sz="1200" dirty="0">
                <a:solidFill>
                  <a:schemeClr val="accent4"/>
                </a:solidFill>
                <a:latin typeface="Sanchez"/>
                <a:ea typeface="Sanchez"/>
                <a:cs typeface="Sanchez"/>
                <a:sym typeface="Sanchez"/>
              </a:rPr>
              <a:t>International Baccalaureate Diploma Programme </a:t>
            </a:r>
            <a:endParaRPr sz="1200" dirty="0">
              <a:solidFill>
                <a:schemeClr val="accent4"/>
              </a:solidFill>
              <a:latin typeface="Sanchez"/>
              <a:ea typeface="Sanchez"/>
              <a:cs typeface="Sanchez"/>
              <a:sym typeface="Sanchez"/>
            </a:endParaRPr>
          </a:p>
          <a:p>
            <a:pPr marL="0" lvl="0" indent="0" algn="ctr" rtl="0">
              <a:spcBef>
                <a:spcPts val="0"/>
              </a:spcBef>
              <a:spcAft>
                <a:spcPts val="0"/>
              </a:spcAft>
              <a:buClr>
                <a:schemeClr val="dk1"/>
              </a:buClr>
              <a:buFont typeface="Arial"/>
              <a:buNone/>
            </a:pPr>
            <a:r>
              <a:rPr lang="en-US" sz="1200" dirty="0">
                <a:solidFill>
                  <a:schemeClr val="accent4"/>
                </a:solidFill>
                <a:latin typeface="Sanchez"/>
                <a:ea typeface="Sanchez"/>
                <a:cs typeface="Sanchez"/>
                <a:sym typeface="Sanchez"/>
              </a:rPr>
              <a:t>School Profile 2023-2024</a:t>
            </a:r>
            <a:endParaRPr sz="1200" dirty="0">
              <a:solidFill>
                <a:schemeClr val="accent4"/>
              </a:solidFill>
              <a:latin typeface="Sanchez"/>
              <a:ea typeface="Sanchez"/>
              <a:cs typeface="Sanchez"/>
              <a:sym typeface="Sanchez"/>
            </a:endParaRPr>
          </a:p>
        </p:txBody>
      </p:sp>
      <p:pic>
        <p:nvPicPr>
          <p:cNvPr id="128" name="Google Shape;128;p15" descr="Image result for largo high school"/>
          <p:cNvPicPr preferRelativeResize="0"/>
          <p:nvPr/>
        </p:nvPicPr>
        <p:blipFill rotWithShape="1">
          <a:blip r:embed="rId4">
            <a:alphaModFix/>
          </a:blip>
          <a:srcRect/>
          <a:stretch/>
        </p:blipFill>
        <p:spPr>
          <a:xfrm>
            <a:off x="7144799" y="202440"/>
            <a:ext cx="446436" cy="739100"/>
          </a:xfrm>
          <a:prstGeom prst="rect">
            <a:avLst/>
          </a:prstGeom>
          <a:noFill/>
          <a:ln>
            <a:noFill/>
          </a:ln>
        </p:spPr>
      </p:pic>
      <p:sp>
        <p:nvSpPr>
          <p:cNvPr id="130" name="Google Shape;130;p15"/>
          <p:cNvSpPr/>
          <p:nvPr/>
        </p:nvSpPr>
        <p:spPr>
          <a:xfrm>
            <a:off x="347125" y="8641725"/>
            <a:ext cx="3310500" cy="1423200"/>
          </a:xfrm>
          <a:prstGeom prst="rect">
            <a:avLst/>
          </a:prstGeom>
          <a:solidFill>
            <a:srgbClr val="D8E2F3"/>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100" b="1" dirty="0">
                <a:solidFill>
                  <a:srgbClr val="23498D"/>
                </a:solidFill>
                <a:latin typeface="Montserrat"/>
                <a:ea typeface="Montserrat"/>
                <a:cs typeface="Montserrat"/>
                <a:sym typeface="Montserrat"/>
              </a:rPr>
              <a:t>Unweighted GPA (Class of 2023)</a:t>
            </a:r>
            <a:endParaRPr sz="1100" dirty="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500" b="1" dirty="0">
              <a:solidFill>
                <a:srgbClr val="00108C"/>
              </a:solidFill>
              <a:latin typeface="Aharoni"/>
              <a:ea typeface="Aharoni"/>
              <a:cs typeface="Aharoni"/>
              <a:sym typeface="Aharoni"/>
            </a:endParaRPr>
          </a:p>
          <a:p>
            <a:pPr marL="0" marR="0" lvl="0" indent="0" algn="just" rtl="0">
              <a:spcBef>
                <a:spcPts val="0"/>
              </a:spcBef>
              <a:spcAft>
                <a:spcPts val="0"/>
              </a:spcAft>
              <a:buClr>
                <a:srgbClr val="000000"/>
              </a:buClr>
              <a:buFont typeface="Arial"/>
              <a:buNone/>
            </a:pPr>
            <a:r>
              <a:rPr lang="en-US" sz="900" dirty="0">
                <a:solidFill>
                  <a:schemeClr val="dk1"/>
                </a:solidFill>
                <a:latin typeface="Sanchez"/>
                <a:ea typeface="Sanchez"/>
                <a:cs typeface="Sanchez"/>
                <a:sym typeface="Sanchez"/>
              </a:rPr>
              <a:t>3.74 Average GPA (78 Graduates)</a:t>
            </a:r>
            <a:endParaRPr sz="900" dirty="0">
              <a:solidFill>
                <a:schemeClr val="dk1"/>
              </a:solidFill>
              <a:latin typeface="Sanchez"/>
              <a:ea typeface="Sanchez"/>
              <a:cs typeface="Sanchez"/>
              <a:sym typeface="Sanchez"/>
            </a:endParaRPr>
          </a:p>
          <a:p>
            <a:pPr marL="0" marR="0" lvl="0" indent="0" algn="just" rtl="0">
              <a:spcBef>
                <a:spcPts val="0"/>
              </a:spcBef>
              <a:spcAft>
                <a:spcPts val="0"/>
              </a:spcAft>
              <a:buClr>
                <a:srgbClr val="000000"/>
              </a:buClr>
              <a:buFont typeface="Arial"/>
              <a:buNone/>
            </a:pPr>
            <a:r>
              <a:rPr lang="en-US" sz="900" dirty="0">
                <a:solidFill>
                  <a:schemeClr val="dk1"/>
                </a:solidFill>
                <a:latin typeface="Sanchez"/>
                <a:ea typeface="Sanchez"/>
                <a:cs typeface="Sanchez"/>
                <a:sym typeface="Sanchez"/>
              </a:rPr>
              <a:t>4.00 GPA earned by 7 scholars</a:t>
            </a:r>
            <a:endParaRPr sz="900" dirty="0">
              <a:latin typeface="Sanchez"/>
              <a:ea typeface="Sanchez"/>
              <a:cs typeface="Sanchez"/>
              <a:sym typeface="Sanchez"/>
            </a:endParaRPr>
          </a:p>
          <a:p>
            <a:pPr marL="0" marR="0" lvl="0" indent="0" algn="l" rtl="0">
              <a:spcBef>
                <a:spcPts val="0"/>
              </a:spcBef>
              <a:spcAft>
                <a:spcPts val="0"/>
              </a:spcAft>
              <a:buNone/>
            </a:pPr>
            <a:endParaRPr sz="538" dirty="0">
              <a:solidFill>
                <a:schemeClr val="lt1"/>
              </a:solidFill>
              <a:latin typeface="Calibri"/>
              <a:ea typeface="Calibri"/>
              <a:cs typeface="Calibri"/>
              <a:sym typeface="Calibri"/>
            </a:endParaRPr>
          </a:p>
          <a:p>
            <a:pPr marL="0" lvl="0" indent="0" algn="l" rtl="0">
              <a:spcBef>
                <a:spcPts val="0"/>
              </a:spcBef>
              <a:spcAft>
                <a:spcPts val="0"/>
              </a:spcAft>
              <a:buClr>
                <a:schemeClr val="dk1"/>
              </a:buClr>
              <a:buFont typeface="Arial"/>
              <a:buNone/>
            </a:pPr>
            <a:r>
              <a:rPr lang="en-US" sz="1100" b="1" dirty="0">
                <a:solidFill>
                  <a:srgbClr val="23498D"/>
                </a:solidFill>
                <a:latin typeface="Montserrat"/>
                <a:ea typeface="Montserrat"/>
                <a:cs typeface="Montserrat"/>
                <a:sym typeface="Montserrat"/>
              </a:rPr>
              <a:t>Weighted GPA (Class of 2023)</a:t>
            </a:r>
            <a:endParaRPr sz="1100" dirty="0">
              <a:solidFill>
                <a:srgbClr val="23498D"/>
              </a:solidFill>
              <a:latin typeface="Montserrat"/>
              <a:ea typeface="Montserrat"/>
              <a:cs typeface="Montserrat"/>
              <a:sym typeface="Montserrat"/>
            </a:endParaRPr>
          </a:p>
          <a:p>
            <a:pPr marL="0" marR="0" lvl="0" indent="0" algn="l" rtl="0">
              <a:spcBef>
                <a:spcPts val="0"/>
              </a:spcBef>
              <a:spcAft>
                <a:spcPts val="0"/>
              </a:spcAft>
              <a:buNone/>
            </a:pPr>
            <a:endParaRPr sz="500" b="1" dirty="0">
              <a:solidFill>
                <a:srgbClr val="00108C"/>
              </a:solidFill>
              <a:latin typeface="Aharoni"/>
              <a:ea typeface="Aharoni"/>
              <a:cs typeface="Aharoni"/>
              <a:sym typeface="Aharoni"/>
            </a:endParaRPr>
          </a:p>
          <a:p>
            <a:pPr marL="0" marR="0" lvl="0" indent="0" algn="just" rtl="0">
              <a:spcBef>
                <a:spcPts val="0"/>
              </a:spcBef>
              <a:spcAft>
                <a:spcPts val="0"/>
              </a:spcAft>
              <a:buNone/>
            </a:pPr>
            <a:r>
              <a:rPr lang="en-US" sz="900" dirty="0">
                <a:solidFill>
                  <a:schemeClr val="dk1"/>
                </a:solidFill>
                <a:latin typeface="Sanchez"/>
                <a:ea typeface="Sanchez"/>
                <a:cs typeface="Sanchez"/>
                <a:sym typeface="Sanchez"/>
              </a:rPr>
              <a:t>4.5+ GPA earned by 21 scholars</a:t>
            </a:r>
            <a:endParaRPr sz="900" dirty="0">
              <a:solidFill>
                <a:schemeClr val="dk1"/>
              </a:solidFill>
              <a:latin typeface="Sanchez"/>
              <a:ea typeface="Sanchez"/>
              <a:cs typeface="Sanchez"/>
              <a:sym typeface="Sanchez"/>
            </a:endParaRPr>
          </a:p>
          <a:p>
            <a:pPr marL="0" marR="0" lvl="0" indent="0" algn="just" rtl="0">
              <a:spcBef>
                <a:spcPts val="0"/>
              </a:spcBef>
              <a:spcAft>
                <a:spcPts val="0"/>
              </a:spcAft>
              <a:buNone/>
            </a:pPr>
            <a:r>
              <a:rPr lang="en-US" sz="900" dirty="0">
                <a:solidFill>
                  <a:schemeClr val="dk1"/>
                </a:solidFill>
                <a:latin typeface="Sanchez"/>
                <a:ea typeface="Sanchez"/>
                <a:cs typeface="Sanchez"/>
                <a:sym typeface="Sanchez"/>
              </a:rPr>
              <a:t>4.0+ GPA earned by 40 scholars</a:t>
            </a:r>
            <a:endParaRPr sz="900" dirty="0">
              <a:solidFill>
                <a:schemeClr val="dk1"/>
              </a:solidFill>
              <a:latin typeface="Sanchez"/>
              <a:ea typeface="Sanchez"/>
              <a:cs typeface="Sanchez"/>
              <a:sym typeface="Sanchez"/>
            </a:endParaRPr>
          </a:p>
          <a:p>
            <a:pPr marL="0" marR="0" lvl="0" indent="0" algn="just" rtl="0">
              <a:spcBef>
                <a:spcPts val="0"/>
              </a:spcBef>
              <a:spcAft>
                <a:spcPts val="0"/>
              </a:spcAft>
              <a:buNone/>
            </a:pPr>
            <a:r>
              <a:rPr lang="en-US" sz="900" dirty="0">
                <a:solidFill>
                  <a:schemeClr val="dk1"/>
                </a:solidFill>
                <a:latin typeface="Sanchez"/>
                <a:ea typeface="Sanchez"/>
                <a:cs typeface="Sanchez"/>
                <a:sym typeface="Sanchez"/>
              </a:rPr>
              <a:t>3.8+ GPA earned by 48 scholars</a:t>
            </a:r>
            <a:endParaRPr sz="900" dirty="0">
              <a:solidFill>
                <a:schemeClr val="dk1"/>
              </a:solidFill>
              <a:latin typeface="Sanchez"/>
              <a:ea typeface="Sanchez"/>
              <a:cs typeface="Sanchez"/>
              <a:sym typeface="Sanchez"/>
            </a:endParaRPr>
          </a:p>
        </p:txBody>
      </p:sp>
      <p:pic>
        <p:nvPicPr>
          <p:cNvPr id="2" name="Picture 1">
            <a:extLst>
              <a:ext uri="{FF2B5EF4-FFF2-40B4-BE49-F238E27FC236}">
                <a16:creationId xmlns:a16="http://schemas.microsoft.com/office/drawing/2014/main" id="{E20A51E3-77EC-BE52-84C7-69C9C99558DE}"/>
              </a:ext>
            </a:extLst>
          </p:cNvPr>
          <p:cNvPicPr>
            <a:picLocks noChangeAspect="1"/>
          </p:cNvPicPr>
          <p:nvPr/>
        </p:nvPicPr>
        <p:blipFill>
          <a:blip r:embed="rId5"/>
          <a:stretch>
            <a:fillRect/>
          </a:stretch>
        </p:blipFill>
        <p:spPr>
          <a:xfrm>
            <a:off x="239383" y="177015"/>
            <a:ext cx="762066" cy="74377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6"/>
          <p:cNvSpPr/>
          <p:nvPr/>
        </p:nvSpPr>
        <p:spPr>
          <a:xfrm>
            <a:off x="362600" y="1695040"/>
            <a:ext cx="2478900" cy="52422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Adelphi University</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American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Amherst College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Andrews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Appalachian State University</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Arcadia University </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Arizona State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Assumption College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Auburn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Baylor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Bentley University</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Binghamton University </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Boston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Brandeis University</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Brown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Bryn </a:t>
            </a:r>
            <a:r>
              <a:rPr lang="en-US" sz="800" dirty="0" err="1">
                <a:solidFill>
                  <a:schemeClr val="dk1"/>
                </a:solidFill>
                <a:latin typeface="Sanchez"/>
                <a:ea typeface="Sanchez"/>
                <a:cs typeface="Sanchez"/>
                <a:sym typeface="Sanchez"/>
              </a:rPr>
              <a:t>Mawr</a:t>
            </a:r>
            <a:r>
              <a:rPr lang="en-US" sz="800" dirty="0">
                <a:solidFill>
                  <a:schemeClr val="dk1"/>
                </a:solidFill>
                <a:latin typeface="Sanchez"/>
                <a:ea typeface="Sanchez"/>
                <a:cs typeface="Sanchez"/>
                <a:sym typeface="Sanchez"/>
              </a:rPr>
              <a:t> College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Bucknell University</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California State Polytechnical University</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California State </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Carnegie Mellon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Champlain College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Chapman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College of Charleston</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College of William and Mary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Colorado School of Mines</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Columbia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Cornell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Dartmouth College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DePaul University</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Drexel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Duke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Eckerd College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Elon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Embry Riddle Aeronautical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Emerson College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Emory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Flagler College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Florida Atlantic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Florida Gulf Coast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Florida Institute of Technology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Florida International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Florida Polytechnic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Florida Southern College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Florida State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Fordham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George Mason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George Washington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Georgetown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Georgia Institute of Technology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Georgia State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Harvard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Harvey Mudd College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Haverford College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Hawaii Pacific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HEC Montreal</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Hollins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Howard University </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Illinois College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Illinois Institute of Technology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Iowa State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endParaRPr sz="800" dirty="0">
              <a:solidFill>
                <a:schemeClr val="dk1"/>
              </a:solidFill>
              <a:latin typeface="Sanchez"/>
              <a:ea typeface="Sanchez"/>
              <a:cs typeface="Sanchez"/>
              <a:sym typeface="Sanchez"/>
            </a:endParaRPr>
          </a:p>
        </p:txBody>
      </p:sp>
      <p:cxnSp>
        <p:nvCxnSpPr>
          <p:cNvPr id="136" name="Google Shape;136;p16"/>
          <p:cNvCxnSpPr/>
          <p:nvPr/>
        </p:nvCxnSpPr>
        <p:spPr>
          <a:xfrm>
            <a:off x="441000" y="1700505"/>
            <a:ext cx="7119000" cy="0"/>
          </a:xfrm>
          <a:prstGeom prst="straightConnector1">
            <a:avLst/>
          </a:prstGeom>
          <a:noFill/>
          <a:ln w="31750" cap="flat" cmpd="sng">
            <a:solidFill>
              <a:schemeClr val="accent1"/>
            </a:solidFill>
            <a:prstDash val="solid"/>
            <a:miter lim="800000"/>
            <a:headEnd type="none" w="sm" len="sm"/>
            <a:tailEnd type="none" w="sm" len="sm"/>
          </a:ln>
        </p:spPr>
      </p:cxnSp>
      <p:sp>
        <p:nvSpPr>
          <p:cNvPr id="137" name="Google Shape;137;p16"/>
          <p:cNvSpPr txBox="1"/>
          <p:nvPr/>
        </p:nvSpPr>
        <p:spPr>
          <a:xfrm>
            <a:off x="441000" y="1372976"/>
            <a:ext cx="6593400" cy="369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rgbClr val="23498D"/>
                </a:solidFill>
                <a:latin typeface="Montserrat"/>
                <a:ea typeface="Montserrat"/>
                <a:cs typeface="Montserrat"/>
                <a:sym typeface="Montserrat"/>
              </a:rPr>
              <a:t>COLLEGE AND UNIVERSITY ACCEPTANCES: CLASSES OF 2015-2023</a:t>
            </a:r>
            <a:endParaRPr sz="1200" dirty="0">
              <a:solidFill>
                <a:srgbClr val="23498D"/>
              </a:solidFill>
              <a:latin typeface="Montserrat"/>
              <a:ea typeface="Montserrat"/>
              <a:cs typeface="Montserrat"/>
              <a:sym typeface="Montserrat"/>
            </a:endParaRPr>
          </a:p>
        </p:txBody>
      </p:sp>
      <p:sp>
        <p:nvSpPr>
          <p:cNvPr id="138" name="Google Shape;138;p16"/>
          <p:cNvSpPr/>
          <p:nvPr/>
        </p:nvSpPr>
        <p:spPr>
          <a:xfrm>
            <a:off x="2909423" y="1695040"/>
            <a:ext cx="2478900" cy="5769552"/>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Jacksonville University </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John Hopkins University</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Johnson and Wales University</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Kansas State University</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Lehigh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Louisiana State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Loyola Marymount</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Loyola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Manhattan College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Marymount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McGill University, Canada</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Mercer University </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Michigan State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Middlebury College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Mississippi State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Molloy College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New College of Florida</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New Mexico State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New York Institute of Technology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New York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North Carolina State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Northeastern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Northwestern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Nova Southeastern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Oberlin College and Conservatory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Ohio State University</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Oklahoma City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Pace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Pennsylvania State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Piedmont International University</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Purchase College</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Purdue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Quinnipiac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Rensselaer Polytechnic Institute</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Rhodes College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Rice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Rollins College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Santa Fe College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Savannah College of Art &amp; Design</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Silliman University, Philippines</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Southern Adventist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Southern Methodist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St. John’s University</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St. Petersburg College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Stanford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endParaRPr sz="800" dirty="0">
              <a:solidFill>
                <a:schemeClr val="dk1"/>
              </a:solidFill>
              <a:latin typeface="Sanchez"/>
              <a:ea typeface="Sanchez"/>
              <a:cs typeface="Sanchez"/>
              <a:sym typeface="Sanchez"/>
            </a:endParaRPr>
          </a:p>
          <a:p>
            <a:pPr marL="0" lvl="0" indent="0" algn="l" rtl="0">
              <a:spcBef>
                <a:spcPts val="0"/>
              </a:spcBef>
              <a:spcAft>
                <a:spcPts val="0"/>
              </a:spcAft>
              <a:buClr>
                <a:schemeClr val="dk1"/>
              </a:buClr>
              <a:buFont typeface="Arial"/>
              <a:buNone/>
            </a:pP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endParaRPr sz="800" dirty="0">
              <a:solidFill>
                <a:schemeClr val="dk1"/>
              </a:solidFill>
              <a:latin typeface="Sanchez"/>
              <a:ea typeface="Sanchez"/>
              <a:cs typeface="Sanchez"/>
              <a:sym typeface="Sanchez"/>
            </a:endParaRPr>
          </a:p>
          <a:p>
            <a:pPr marL="0" lvl="0" indent="0" algn="l" rtl="0">
              <a:spcBef>
                <a:spcPts val="0"/>
              </a:spcBef>
              <a:spcAft>
                <a:spcPts val="0"/>
              </a:spcAft>
              <a:buClr>
                <a:schemeClr val="dk1"/>
              </a:buClr>
              <a:buFont typeface="Arial"/>
              <a:buNone/>
            </a:pPr>
            <a:endParaRPr sz="800" dirty="0">
              <a:solidFill>
                <a:schemeClr val="dk1"/>
              </a:solidFill>
              <a:latin typeface="Sanchez"/>
              <a:ea typeface="Sanchez"/>
              <a:cs typeface="Sanchez"/>
              <a:sym typeface="Sanchez"/>
            </a:endParaRPr>
          </a:p>
        </p:txBody>
      </p:sp>
      <p:sp>
        <p:nvSpPr>
          <p:cNvPr id="139" name="Google Shape;139;p16"/>
          <p:cNvSpPr/>
          <p:nvPr/>
        </p:nvSpPr>
        <p:spPr>
          <a:xfrm>
            <a:off x="5750434" y="1704819"/>
            <a:ext cx="2540400" cy="82554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Stetson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Stony Brook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Syracuse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Temple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Texas A&amp;M</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The Citadel</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Trinity College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Tuskegee University</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United States Airforce Academy </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United States Military Academy</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United States Naval Academy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Alabama</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Alaska</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Arizona</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Arkansas </a:t>
            </a:r>
            <a:endParaRPr sz="800" dirty="0">
              <a:solidFill>
                <a:schemeClr val="dk1"/>
              </a:solidFill>
              <a:latin typeface="Sanchez"/>
              <a:ea typeface="Sanchez"/>
              <a:cs typeface="Sanchez"/>
              <a:sym typeface="Sanchez"/>
            </a:endParaRPr>
          </a:p>
          <a:p>
            <a:pPr marL="0" lvl="0" indent="0" algn="l" rtl="0">
              <a:spcBef>
                <a:spcPts val="0"/>
              </a:spcBef>
              <a:spcAft>
                <a:spcPts val="0"/>
              </a:spcAft>
              <a:buClr>
                <a:schemeClr val="dk1"/>
              </a:buClr>
              <a:buFont typeface="Arial"/>
              <a:buNone/>
            </a:pPr>
            <a:r>
              <a:rPr lang="en-US" sz="800" dirty="0">
                <a:solidFill>
                  <a:schemeClr val="dk1"/>
                </a:solidFill>
                <a:latin typeface="Sanchez"/>
                <a:ea typeface="Sanchez"/>
                <a:cs typeface="Sanchez"/>
                <a:sym typeface="Sanchez"/>
              </a:rPr>
              <a:t>University of Bonn, Germany</a:t>
            </a:r>
            <a:endParaRPr sz="800" dirty="0">
              <a:solidFill>
                <a:schemeClr val="dk1"/>
              </a:solidFill>
              <a:latin typeface="Sanchez"/>
              <a:ea typeface="Sanchez"/>
              <a:cs typeface="Sanchez"/>
              <a:sym typeface="Sanchez"/>
            </a:endParaRPr>
          </a:p>
          <a:p>
            <a:pPr marL="0" lvl="0" indent="0" algn="l" rtl="0">
              <a:spcBef>
                <a:spcPts val="0"/>
              </a:spcBef>
              <a:spcAft>
                <a:spcPts val="0"/>
              </a:spcAft>
              <a:buClr>
                <a:schemeClr val="dk1"/>
              </a:buClr>
              <a:buFont typeface="Arial"/>
              <a:buNone/>
            </a:pPr>
            <a:r>
              <a:rPr lang="en-US" sz="800" dirty="0">
                <a:solidFill>
                  <a:schemeClr val="dk1"/>
                </a:solidFill>
                <a:latin typeface="Sanchez"/>
                <a:ea typeface="Sanchez"/>
                <a:cs typeface="Sanchez"/>
                <a:sym typeface="Sanchez"/>
              </a:rPr>
              <a:t>University of California</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Central Florida</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Chicago</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Cincinnati</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Colorado</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Connecticut</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Florida</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Georgia</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Illinois</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Jamestown</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Maryland</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Massachusetts</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Miami, Florida</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Miami, Ohio</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Michigan</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Minnesota</a:t>
            </a: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Mississippi</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North Carolina</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North Dakota</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North Florida</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Oklahoma</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Pennsylvania</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Rochester</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San Francisco</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Southern California</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South Carolina</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South Florida</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Southern California</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Tampa</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Tennessee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Texas</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Toledo</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Utah</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Virginia</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Washington</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University of Wyoming</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Vanderbilt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Vassar College</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Villanova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Virginia Tech</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Virginia Wesleyan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Wake Forest University  </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Washington University in St. Louis</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Wesleyan University</a:t>
            </a:r>
            <a:endParaRPr sz="800" dirty="0">
              <a:solidFill>
                <a:schemeClr val="dk1"/>
              </a:solidFill>
              <a:latin typeface="Sanchez"/>
              <a:ea typeface="Sanchez"/>
              <a:cs typeface="Sanchez"/>
              <a:sym typeface="Sanchez"/>
            </a:endParaRPr>
          </a:p>
          <a:p>
            <a:pPr marL="0" lvl="0" indent="0" algn="l" rtl="0">
              <a:lnSpc>
                <a:spcPct val="115000"/>
              </a:lnSpc>
              <a:spcBef>
                <a:spcPts val="0"/>
              </a:spcBef>
              <a:spcAft>
                <a:spcPts val="0"/>
              </a:spcAft>
              <a:buClr>
                <a:schemeClr val="dk1"/>
              </a:buClr>
              <a:buSzPts val="1100"/>
              <a:buFont typeface="Arial"/>
              <a:buNone/>
            </a:pPr>
            <a:r>
              <a:rPr lang="en-US" sz="800" dirty="0">
                <a:solidFill>
                  <a:schemeClr val="dk1"/>
                </a:solidFill>
                <a:latin typeface="Sanchez"/>
                <a:ea typeface="Sanchez"/>
                <a:cs typeface="Sanchez"/>
                <a:sym typeface="Sanchez"/>
              </a:rPr>
              <a:t>Yale University</a:t>
            </a:r>
            <a:endParaRPr sz="800" dirty="0">
              <a:solidFill>
                <a:schemeClr val="dk1"/>
              </a:solidFill>
              <a:latin typeface="Sanchez"/>
              <a:ea typeface="Sanchez"/>
              <a:cs typeface="Sanchez"/>
              <a:sym typeface="Sanchez"/>
            </a:endParaRPr>
          </a:p>
        </p:txBody>
      </p:sp>
      <p:sp>
        <p:nvSpPr>
          <p:cNvPr id="140" name="Google Shape;140;p16"/>
          <p:cNvSpPr/>
          <p:nvPr/>
        </p:nvSpPr>
        <p:spPr>
          <a:xfrm>
            <a:off x="0" y="0"/>
            <a:ext cx="8001000" cy="1302300"/>
          </a:xfrm>
          <a:prstGeom prst="rect">
            <a:avLst/>
          </a:prstGeom>
          <a:solidFill>
            <a:srgbClr val="23498D"/>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dirty="0">
                <a:solidFill>
                  <a:schemeClr val="accent4"/>
                </a:solidFill>
                <a:latin typeface="Montserrat"/>
                <a:ea typeface="Montserrat"/>
                <a:cs typeface="Montserrat"/>
                <a:sym typeface="Montserrat"/>
              </a:rPr>
              <a:t>LARGO HIGH SCHOOL</a:t>
            </a:r>
            <a:endParaRPr sz="3600" dirty="0">
              <a:latin typeface="Montserrat"/>
              <a:ea typeface="Montserrat"/>
              <a:cs typeface="Montserrat"/>
              <a:sym typeface="Montserrat"/>
            </a:endParaRPr>
          </a:p>
          <a:p>
            <a:pPr marL="0" lvl="0" indent="0" algn="ctr" rtl="0">
              <a:spcBef>
                <a:spcPts val="0"/>
              </a:spcBef>
              <a:spcAft>
                <a:spcPts val="0"/>
              </a:spcAft>
              <a:buClr>
                <a:schemeClr val="dk1"/>
              </a:buClr>
              <a:buFont typeface="Arial"/>
              <a:buNone/>
            </a:pPr>
            <a:r>
              <a:rPr lang="en-US" sz="1200" dirty="0">
                <a:solidFill>
                  <a:schemeClr val="accent4"/>
                </a:solidFill>
                <a:latin typeface="Sanchez"/>
                <a:ea typeface="Sanchez"/>
                <a:cs typeface="Sanchez"/>
                <a:sym typeface="Sanchez"/>
              </a:rPr>
              <a:t>International Baccalaureate Diploma Programme </a:t>
            </a:r>
            <a:endParaRPr sz="1200" dirty="0">
              <a:solidFill>
                <a:schemeClr val="accent4"/>
              </a:solidFill>
              <a:latin typeface="Sanchez"/>
              <a:ea typeface="Sanchez"/>
              <a:cs typeface="Sanchez"/>
              <a:sym typeface="Sanchez"/>
            </a:endParaRPr>
          </a:p>
          <a:p>
            <a:pPr marL="0" lvl="0" indent="0" algn="ctr" rtl="0">
              <a:spcBef>
                <a:spcPts val="0"/>
              </a:spcBef>
              <a:spcAft>
                <a:spcPts val="0"/>
              </a:spcAft>
              <a:buClr>
                <a:schemeClr val="dk1"/>
              </a:buClr>
              <a:buFont typeface="Arial"/>
              <a:buNone/>
            </a:pPr>
            <a:r>
              <a:rPr lang="en-US" sz="1200" dirty="0">
                <a:solidFill>
                  <a:schemeClr val="accent4"/>
                </a:solidFill>
                <a:latin typeface="Sanchez"/>
                <a:ea typeface="Sanchez"/>
                <a:cs typeface="Sanchez"/>
                <a:sym typeface="Sanchez"/>
              </a:rPr>
              <a:t>School Profile 2023-2024</a:t>
            </a:r>
            <a:endParaRPr sz="1200" dirty="0">
              <a:solidFill>
                <a:schemeClr val="accent4"/>
              </a:solidFill>
              <a:latin typeface="Sanchez"/>
              <a:ea typeface="Sanchez"/>
              <a:cs typeface="Sanchez"/>
              <a:sym typeface="Sanchez"/>
            </a:endParaRPr>
          </a:p>
        </p:txBody>
      </p:sp>
      <p:pic>
        <p:nvPicPr>
          <p:cNvPr id="141" name="Google Shape;141;p16" descr="Image result for largo high school"/>
          <p:cNvPicPr preferRelativeResize="0"/>
          <p:nvPr/>
        </p:nvPicPr>
        <p:blipFill rotWithShape="1">
          <a:blip r:embed="rId3">
            <a:alphaModFix/>
          </a:blip>
          <a:srcRect/>
          <a:stretch/>
        </p:blipFill>
        <p:spPr>
          <a:xfrm>
            <a:off x="7144799" y="202440"/>
            <a:ext cx="446436" cy="739100"/>
          </a:xfrm>
          <a:prstGeom prst="rect">
            <a:avLst/>
          </a:prstGeom>
          <a:noFill/>
          <a:ln>
            <a:noFill/>
          </a:ln>
        </p:spPr>
      </p:pic>
      <p:sp>
        <p:nvSpPr>
          <p:cNvPr id="143" name="Google Shape;143;p16"/>
          <p:cNvSpPr/>
          <p:nvPr/>
        </p:nvSpPr>
        <p:spPr>
          <a:xfrm>
            <a:off x="7667625" y="9696450"/>
            <a:ext cx="262200" cy="369300"/>
          </a:xfrm>
          <a:prstGeom prst="rect">
            <a:avLst/>
          </a:prstGeom>
          <a:solidFill>
            <a:srgbClr val="FFFFFF"/>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16"/>
          <p:cNvSpPr/>
          <p:nvPr/>
        </p:nvSpPr>
        <p:spPr>
          <a:xfrm>
            <a:off x="4653275" y="7867650"/>
            <a:ext cx="300300" cy="369300"/>
          </a:xfrm>
          <a:prstGeom prst="rect">
            <a:avLst/>
          </a:prstGeom>
          <a:solidFill>
            <a:srgbClr val="FFFFFF"/>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6"/>
          <p:cNvSpPr/>
          <p:nvPr/>
        </p:nvSpPr>
        <p:spPr>
          <a:xfrm>
            <a:off x="2586216" y="8093122"/>
            <a:ext cx="2954775" cy="2112706"/>
          </a:xfrm>
          <a:prstGeom prst="rect">
            <a:avLst/>
          </a:prstGeom>
          <a:solidFill>
            <a:srgbClr val="D8E2F3"/>
          </a:solidFill>
          <a:ln w="12700" cap="flat" cmpd="sng">
            <a:solidFill>
              <a:srgbClr val="AEABA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b="1" dirty="0">
                <a:solidFill>
                  <a:srgbClr val="23498D"/>
                </a:solidFill>
                <a:latin typeface="Montserrat"/>
                <a:ea typeface="Montserrat"/>
                <a:cs typeface="Montserrat"/>
                <a:sym typeface="Montserrat"/>
              </a:rPr>
              <a:t>CLASS of 2023</a:t>
            </a:r>
            <a:endParaRPr b="1" dirty="0">
              <a:solidFill>
                <a:srgbClr val="23498D"/>
              </a:solidFill>
              <a:latin typeface="Montserrat"/>
              <a:ea typeface="Montserrat"/>
              <a:cs typeface="Montserrat"/>
              <a:sym typeface="Montserrat"/>
            </a:endParaRPr>
          </a:p>
          <a:p>
            <a:pPr marL="0" marR="0" lvl="0" indent="0" algn="ctr" rtl="0">
              <a:spcBef>
                <a:spcPts val="0"/>
              </a:spcBef>
              <a:spcAft>
                <a:spcPts val="0"/>
              </a:spcAft>
              <a:buNone/>
            </a:pPr>
            <a:r>
              <a:rPr lang="en-US" b="1" dirty="0">
                <a:solidFill>
                  <a:srgbClr val="23498D"/>
                </a:solidFill>
                <a:latin typeface="Montserrat"/>
                <a:ea typeface="Montserrat"/>
                <a:cs typeface="Montserrat"/>
                <a:sym typeface="Montserrat"/>
              </a:rPr>
              <a:t>BY THE NUMBERS </a:t>
            </a:r>
            <a:endParaRPr dirty="0">
              <a:solidFill>
                <a:srgbClr val="23498D"/>
              </a:solidFill>
              <a:latin typeface="Montserrat"/>
              <a:ea typeface="Montserrat"/>
              <a:cs typeface="Montserrat"/>
              <a:sym typeface="Montserrat"/>
            </a:endParaRPr>
          </a:p>
          <a:p>
            <a:pPr marL="0" marR="0" lvl="0" indent="0" algn="ctr" rtl="0">
              <a:spcBef>
                <a:spcPts val="0"/>
              </a:spcBef>
              <a:spcAft>
                <a:spcPts val="0"/>
              </a:spcAft>
              <a:buNone/>
            </a:pPr>
            <a:endParaRPr sz="700" dirty="0">
              <a:solidFill>
                <a:srgbClr val="23498D"/>
              </a:solidFill>
              <a:latin typeface="Montserrat"/>
              <a:ea typeface="Montserrat"/>
              <a:cs typeface="Montserrat"/>
              <a:sym typeface="Montserrat"/>
            </a:endParaRPr>
          </a:p>
          <a:p>
            <a:pPr marL="0" marR="0" lvl="0" indent="0" algn="ctr" rtl="0">
              <a:spcBef>
                <a:spcPts val="0"/>
              </a:spcBef>
              <a:spcAft>
                <a:spcPts val="0"/>
              </a:spcAft>
              <a:buClr>
                <a:srgbClr val="000000"/>
              </a:buClr>
              <a:buFont typeface="Arial"/>
              <a:buNone/>
            </a:pPr>
            <a:r>
              <a:rPr lang="en-US" sz="1100" b="1" dirty="0">
                <a:solidFill>
                  <a:schemeClr val="dk1"/>
                </a:solidFill>
                <a:latin typeface="Sanchez"/>
                <a:ea typeface="Sanchez"/>
                <a:cs typeface="Sanchez"/>
                <a:sym typeface="Sanchez"/>
              </a:rPr>
              <a:t>47</a:t>
            </a:r>
            <a:r>
              <a:rPr lang="en-US" sz="1100" dirty="0">
                <a:solidFill>
                  <a:schemeClr val="dk1"/>
                </a:solidFill>
                <a:latin typeface="Sanchez"/>
                <a:ea typeface="Sanchez"/>
                <a:cs typeface="Sanchez"/>
                <a:sym typeface="Sanchez"/>
              </a:rPr>
              <a:t> Graduates</a:t>
            </a:r>
            <a:endParaRPr sz="1100" dirty="0">
              <a:solidFill>
                <a:schemeClr val="dk1"/>
              </a:solidFill>
              <a:latin typeface="Sanchez"/>
              <a:ea typeface="Sanchez"/>
              <a:cs typeface="Sanchez"/>
              <a:sym typeface="Sanchez"/>
            </a:endParaRPr>
          </a:p>
          <a:p>
            <a:pPr marL="0" marR="0" lvl="0" indent="0" algn="ctr" rtl="0">
              <a:spcBef>
                <a:spcPts val="0"/>
              </a:spcBef>
              <a:spcAft>
                <a:spcPts val="0"/>
              </a:spcAft>
              <a:buClr>
                <a:srgbClr val="000000"/>
              </a:buClr>
              <a:buFont typeface="Arial"/>
              <a:buNone/>
            </a:pPr>
            <a:endParaRPr sz="700" dirty="0">
              <a:solidFill>
                <a:schemeClr val="dk1"/>
              </a:solidFill>
              <a:latin typeface="Sanchez"/>
              <a:ea typeface="Sanchez"/>
              <a:cs typeface="Sanchez"/>
              <a:sym typeface="Sanchez"/>
            </a:endParaRPr>
          </a:p>
          <a:p>
            <a:pPr marL="0" marR="0" lvl="0" indent="0" algn="ctr" rtl="0">
              <a:spcBef>
                <a:spcPts val="0"/>
              </a:spcBef>
              <a:spcAft>
                <a:spcPts val="0"/>
              </a:spcAft>
              <a:buClr>
                <a:srgbClr val="000000"/>
              </a:buClr>
              <a:buFont typeface="Arial"/>
              <a:buNone/>
            </a:pPr>
            <a:r>
              <a:rPr lang="en-US" sz="1100" b="1" dirty="0">
                <a:solidFill>
                  <a:schemeClr val="dk1"/>
                </a:solidFill>
                <a:latin typeface="Sanchez"/>
                <a:ea typeface="Sanchez"/>
                <a:cs typeface="Sanchez"/>
                <a:sym typeface="Sanchez"/>
              </a:rPr>
              <a:t>3.74</a:t>
            </a:r>
            <a:r>
              <a:rPr lang="en-US" sz="1100" dirty="0">
                <a:solidFill>
                  <a:schemeClr val="dk1"/>
                </a:solidFill>
                <a:latin typeface="Sanchez"/>
                <a:ea typeface="Sanchez"/>
                <a:cs typeface="Sanchez"/>
                <a:sym typeface="Sanchez"/>
              </a:rPr>
              <a:t> Average GPA</a:t>
            </a:r>
            <a:endParaRPr sz="1100" dirty="0">
              <a:solidFill>
                <a:schemeClr val="dk1"/>
              </a:solidFill>
              <a:latin typeface="Sanchez"/>
              <a:ea typeface="Sanchez"/>
              <a:cs typeface="Sanchez"/>
              <a:sym typeface="Sanchez"/>
            </a:endParaRPr>
          </a:p>
          <a:p>
            <a:pPr marL="0" lvl="0" indent="0" algn="ctr" rtl="0">
              <a:spcBef>
                <a:spcPts val="0"/>
              </a:spcBef>
              <a:spcAft>
                <a:spcPts val="0"/>
              </a:spcAft>
              <a:buClr>
                <a:schemeClr val="dk1"/>
              </a:buClr>
              <a:buFont typeface="Arial"/>
              <a:buNone/>
            </a:pPr>
            <a:endParaRPr sz="700" b="1" dirty="0">
              <a:solidFill>
                <a:schemeClr val="dk1"/>
              </a:solidFill>
              <a:latin typeface="Sanchez"/>
              <a:ea typeface="Sanchez"/>
              <a:cs typeface="Sanchez"/>
              <a:sym typeface="Sanchez"/>
            </a:endParaRPr>
          </a:p>
          <a:p>
            <a:pPr marL="0" lvl="0" indent="0" algn="ctr" rtl="0">
              <a:spcBef>
                <a:spcPts val="0"/>
              </a:spcBef>
              <a:spcAft>
                <a:spcPts val="0"/>
              </a:spcAft>
              <a:buClr>
                <a:schemeClr val="dk1"/>
              </a:buClr>
              <a:buFont typeface="Arial"/>
              <a:buNone/>
            </a:pPr>
            <a:r>
              <a:rPr lang="en-US" sz="1100" b="1" dirty="0">
                <a:solidFill>
                  <a:schemeClr val="dk1"/>
                </a:solidFill>
                <a:latin typeface="Sanchez"/>
                <a:ea typeface="Sanchez"/>
                <a:cs typeface="Sanchez"/>
                <a:sym typeface="Sanchez"/>
              </a:rPr>
              <a:t>$3.1 </a:t>
            </a:r>
            <a:r>
              <a:rPr lang="en-US" sz="1100" dirty="0">
                <a:solidFill>
                  <a:schemeClr val="dk1"/>
                </a:solidFill>
                <a:latin typeface="Sanchez"/>
                <a:ea typeface="Sanchez"/>
                <a:cs typeface="Sanchez"/>
                <a:sym typeface="Sanchez"/>
              </a:rPr>
              <a:t>Million in scholarships</a:t>
            </a:r>
            <a:endParaRPr sz="1100" b="1" dirty="0">
              <a:solidFill>
                <a:schemeClr val="dk1"/>
              </a:solidFill>
              <a:latin typeface="Sanchez"/>
              <a:ea typeface="Sanchez"/>
              <a:cs typeface="Sanchez"/>
              <a:sym typeface="Sanchez"/>
            </a:endParaRPr>
          </a:p>
          <a:p>
            <a:pPr marL="0" lvl="0" indent="0" algn="ctr" rtl="0">
              <a:spcBef>
                <a:spcPts val="0"/>
              </a:spcBef>
              <a:spcAft>
                <a:spcPts val="0"/>
              </a:spcAft>
              <a:buClr>
                <a:schemeClr val="dk1"/>
              </a:buClr>
              <a:buFont typeface="Arial"/>
              <a:buNone/>
            </a:pPr>
            <a:endParaRPr sz="700" b="1" dirty="0">
              <a:solidFill>
                <a:schemeClr val="dk1"/>
              </a:solidFill>
              <a:latin typeface="Sanchez"/>
              <a:ea typeface="Sanchez"/>
              <a:cs typeface="Sanchez"/>
              <a:sym typeface="Sanchez"/>
            </a:endParaRPr>
          </a:p>
          <a:p>
            <a:pPr marL="0" lvl="0" indent="0" algn="ctr" rtl="0">
              <a:spcBef>
                <a:spcPts val="0"/>
              </a:spcBef>
              <a:spcAft>
                <a:spcPts val="0"/>
              </a:spcAft>
              <a:buClr>
                <a:schemeClr val="dk1"/>
              </a:buClr>
              <a:buFont typeface="Arial"/>
              <a:buNone/>
            </a:pPr>
            <a:r>
              <a:rPr lang="en-US" sz="1100" b="1" dirty="0">
                <a:solidFill>
                  <a:schemeClr val="dk1"/>
                </a:solidFill>
                <a:latin typeface="Sanchez"/>
                <a:ea typeface="Sanchez"/>
                <a:cs typeface="Sanchez"/>
                <a:sym typeface="Sanchez"/>
              </a:rPr>
              <a:t>213 </a:t>
            </a:r>
            <a:r>
              <a:rPr lang="en-US" sz="1100" dirty="0">
                <a:solidFill>
                  <a:schemeClr val="dk1"/>
                </a:solidFill>
                <a:latin typeface="Sanchez"/>
                <a:ea typeface="Sanchez"/>
                <a:cs typeface="Sanchez"/>
                <a:sym typeface="Sanchez"/>
              </a:rPr>
              <a:t>College acceptances</a:t>
            </a:r>
            <a:endParaRPr sz="1100" dirty="0">
              <a:solidFill>
                <a:schemeClr val="dk1"/>
              </a:solidFill>
              <a:latin typeface="Sanchez"/>
              <a:ea typeface="Sanchez"/>
              <a:cs typeface="Sanchez"/>
              <a:sym typeface="Sanchez"/>
            </a:endParaRPr>
          </a:p>
          <a:p>
            <a:pPr marL="0" marR="0" lvl="0" indent="0" algn="ctr" rtl="0">
              <a:spcBef>
                <a:spcPts val="0"/>
              </a:spcBef>
              <a:spcAft>
                <a:spcPts val="0"/>
              </a:spcAft>
              <a:buClr>
                <a:srgbClr val="000000"/>
              </a:buClr>
              <a:buFont typeface="Arial"/>
              <a:buNone/>
            </a:pPr>
            <a:endParaRPr sz="700" dirty="0">
              <a:solidFill>
                <a:schemeClr val="dk1"/>
              </a:solidFill>
              <a:latin typeface="Sanchez"/>
              <a:ea typeface="Sanchez"/>
              <a:cs typeface="Sanchez"/>
              <a:sym typeface="Sanchez"/>
            </a:endParaRPr>
          </a:p>
          <a:p>
            <a:pPr marL="0" marR="0" lvl="0" indent="0" algn="ctr" rtl="0">
              <a:spcBef>
                <a:spcPts val="0"/>
              </a:spcBef>
              <a:spcAft>
                <a:spcPts val="0"/>
              </a:spcAft>
              <a:buClr>
                <a:srgbClr val="000000"/>
              </a:buClr>
              <a:buFont typeface="Arial"/>
              <a:buNone/>
            </a:pPr>
            <a:r>
              <a:rPr lang="en-US" sz="1100" b="1" dirty="0">
                <a:solidFill>
                  <a:schemeClr val="dk1"/>
                </a:solidFill>
                <a:latin typeface="Sanchez"/>
                <a:ea typeface="Sanchez"/>
                <a:cs typeface="Sanchez"/>
                <a:sym typeface="Sanchez"/>
              </a:rPr>
              <a:t>25%</a:t>
            </a:r>
            <a:r>
              <a:rPr lang="en-US" sz="1100" dirty="0">
                <a:solidFill>
                  <a:schemeClr val="dk1"/>
                </a:solidFill>
                <a:latin typeface="Sanchez"/>
                <a:ea typeface="Sanchez"/>
                <a:cs typeface="Sanchez"/>
                <a:sym typeface="Sanchez"/>
              </a:rPr>
              <a:t> Attending out of state</a:t>
            </a:r>
            <a:endParaRPr sz="1100" dirty="0">
              <a:solidFill>
                <a:schemeClr val="dk1"/>
              </a:solidFill>
              <a:latin typeface="Sanchez"/>
              <a:ea typeface="Sanchez"/>
              <a:cs typeface="Sanchez"/>
              <a:sym typeface="Sanchez"/>
            </a:endParaRPr>
          </a:p>
          <a:p>
            <a:pPr marL="0" marR="0" lvl="0" indent="0" algn="ctr" rtl="0">
              <a:spcBef>
                <a:spcPts val="0"/>
              </a:spcBef>
              <a:spcAft>
                <a:spcPts val="0"/>
              </a:spcAft>
              <a:buClr>
                <a:srgbClr val="000000"/>
              </a:buClr>
              <a:buFont typeface="Arial"/>
              <a:buNone/>
            </a:pPr>
            <a:endParaRPr sz="700" dirty="0">
              <a:solidFill>
                <a:schemeClr val="dk1"/>
              </a:solidFill>
              <a:latin typeface="Sanchez"/>
              <a:ea typeface="Sanchez"/>
              <a:cs typeface="Sanchez"/>
              <a:sym typeface="Sanchez"/>
            </a:endParaRPr>
          </a:p>
          <a:p>
            <a:pPr marL="0" lvl="0" indent="0" algn="ctr" rtl="0">
              <a:spcBef>
                <a:spcPts val="0"/>
              </a:spcBef>
              <a:spcAft>
                <a:spcPts val="0"/>
              </a:spcAft>
              <a:buClr>
                <a:schemeClr val="dk1"/>
              </a:buClr>
              <a:buFont typeface="Arial"/>
              <a:buNone/>
            </a:pPr>
            <a:r>
              <a:rPr lang="en-US" sz="1100" b="1" dirty="0">
                <a:solidFill>
                  <a:schemeClr val="dk1"/>
                </a:solidFill>
                <a:latin typeface="Sanchez"/>
                <a:ea typeface="Sanchez"/>
                <a:cs typeface="Sanchez"/>
                <a:sym typeface="Sanchez"/>
              </a:rPr>
              <a:t>16</a:t>
            </a:r>
            <a:r>
              <a:rPr lang="en-US" sz="1100" dirty="0">
                <a:solidFill>
                  <a:schemeClr val="dk1"/>
                </a:solidFill>
                <a:latin typeface="Sanchez"/>
                <a:ea typeface="Sanchez"/>
                <a:cs typeface="Sanchez"/>
                <a:sym typeface="Sanchez"/>
              </a:rPr>
              <a:t> Different colleges enrolled</a:t>
            </a:r>
            <a:endParaRPr sz="1100" b="1" dirty="0">
              <a:solidFill>
                <a:schemeClr val="dk1"/>
              </a:solidFill>
              <a:latin typeface="Sanchez"/>
              <a:ea typeface="Sanchez"/>
              <a:cs typeface="Sanchez"/>
              <a:sym typeface="Sanchez"/>
            </a:endParaRPr>
          </a:p>
        </p:txBody>
      </p:sp>
      <p:pic>
        <p:nvPicPr>
          <p:cNvPr id="2" name="Picture 1">
            <a:extLst>
              <a:ext uri="{FF2B5EF4-FFF2-40B4-BE49-F238E27FC236}">
                <a16:creationId xmlns:a16="http://schemas.microsoft.com/office/drawing/2014/main" id="{41DAAF6E-2D42-A8AD-F096-B6CD7CA13160}"/>
              </a:ext>
            </a:extLst>
          </p:cNvPr>
          <p:cNvPicPr>
            <a:picLocks noChangeAspect="1"/>
          </p:cNvPicPr>
          <p:nvPr/>
        </p:nvPicPr>
        <p:blipFill>
          <a:blip r:embed="rId4"/>
          <a:stretch>
            <a:fillRect/>
          </a:stretch>
        </p:blipFill>
        <p:spPr>
          <a:xfrm>
            <a:off x="225818" y="200102"/>
            <a:ext cx="762066" cy="743776"/>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609</TotalTime>
  <Words>2082</Words>
  <Application>Microsoft Office PowerPoint</Application>
  <PresentationFormat>Custom</PresentationFormat>
  <Paragraphs>450</Paragraphs>
  <Slides>4</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Aharoni</vt:lpstr>
      <vt:lpstr>Nunito</vt:lpstr>
      <vt:lpstr>Sanchez</vt:lpstr>
      <vt:lpstr>Montserrat</vt:lpstr>
      <vt:lpstr>Verdana</vt:lpstr>
      <vt:lpstr>Arial</vt:lpstr>
      <vt:lpstr>Calibri</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Wolfe Christy</dc:creator>
  <cp:lastModifiedBy>Wolfe Christy</cp:lastModifiedBy>
  <cp:revision>2</cp:revision>
  <cp:lastPrinted>2023-08-18T12:54:30Z</cp:lastPrinted>
  <dcterms:modified xsi:type="dcterms:W3CDTF">2024-12-09T14:04:58Z</dcterms:modified>
</cp:coreProperties>
</file>